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67" r:id="rId4"/>
    <p:sldId id="578" r:id="rId5"/>
    <p:sldId id="582" r:id="rId6"/>
    <p:sldId id="579" r:id="rId7"/>
    <p:sldId id="583" r:id="rId8"/>
    <p:sldId id="580" r:id="rId9"/>
    <p:sldId id="581" r:id="rId10"/>
    <p:sldId id="271" r:id="rId11"/>
    <p:sldId id="273" r:id="rId12"/>
    <p:sldId id="272" r:id="rId13"/>
    <p:sldId id="265" r:id="rId14"/>
    <p:sldId id="5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1987FE6-EC32-4683-81A7-1E54ED8A3543}">
          <p14:sldIdLst>
            <p14:sldId id="256"/>
            <p14:sldId id="266"/>
            <p14:sldId id="267"/>
          </p14:sldIdLst>
        </p14:section>
        <p14:section name="Using Cosmos DB with Functions" id="{78888500-A60E-4C77-BF48-75D826C1B915}">
          <p14:sldIdLst>
            <p14:sldId id="578"/>
            <p14:sldId id="582"/>
            <p14:sldId id="579"/>
            <p14:sldId id="583"/>
            <p14:sldId id="580"/>
            <p14:sldId id="581"/>
            <p14:sldId id="271"/>
            <p14:sldId id="273"/>
            <p14:sldId id="272"/>
          </p14:sldIdLst>
        </p14:section>
        <p14:section name="End section" id="{EA291D13-523E-44D5-8F6A-9DF963807F5C}">
          <p14:sldIdLst>
            <p14:sldId id="265"/>
            <p14:sldId id="5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D4F"/>
    <a:srgbClr val="512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92" d="100"/>
          <a:sy n="92" d="100"/>
        </p:scale>
        <p:origin x="44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willvelida/" TargetMode="External"/><Relationship Id="rId2" Type="http://schemas.openxmlformats.org/officeDocument/2006/relationships/hyperlink" Target="mailto:will.velida@asb.co.nz" TargetMode="External"/><Relationship Id="rId1" Type="http://schemas.openxmlformats.org/officeDocument/2006/relationships/hyperlink" Target="https://twitter.com/willvelida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willvelida/" TargetMode="External"/><Relationship Id="rId2" Type="http://schemas.openxmlformats.org/officeDocument/2006/relationships/hyperlink" Target="mailto:will.velida@asb.co.nz" TargetMode="External"/><Relationship Id="rId1" Type="http://schemas.openxmlformats.org/officeDocument/2006/relationships/hyperlink" Target="https://twitter.com/willvelida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105C74-0FE6-40B4-9107-429EA705496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Z"/>
        </a:p>
      </dgm:t>
    </dgm:pt>
    <dgm:pt modelId="{F992630E-3F79-44D7-AC7D-B64F22EA533F}">
      <dgm:prSet/>
      <dgm:spPr>
        <a:solidFill>
          <a:srgbClr val="0070C0"/>
        </a:solidFill>
      </dgm:spPr>
      <dgm:t>
        <a:bodyPr/>
        <a:lstStyle/>
        <a:p>
          <a:r>
            <a:rPr lang="en-NZ" dirty="0"/>
            <a:t>What is Azure Cosmos DB?</a:t>
          </a:r>
        </a:p>
      </dgm:t>
    </dgm:pt>
    <dgm:pt modelId="{FDA32C00-9618-44A7-B7B8-7BA82A0FF532}" type="parTrans" cxnId="{4B199676-7D01-4A1F-97DA-C36EA302653B}">
      <dgm:prSet/>
      <dgm:spPr/>
      <dgm:t>
        <a:bodyPr/>
        <a:lstStyle/>
        <a:p>
          <a:endParaRPr lang="en-NZ"/>
        </a:p>
      </dgm:t>
    </dgm:pt>
    <dgm:pt modelId="{3FD3FC6E-691F-4EEB-884B-642FB024B6A7}" type="sibTrans" cxnId="{4B199676-7D01-4A1F-97DA-C36EA302653B}">
      <dgm:prSet/>
      <dgm:spPr/>
      <dgm:t>
        <a:bodyPr/>
        <a:lstStyle/>
        <a:p>
          <a:endParaRPr lang="en-NZ"/>
        </a:p>
      </dgm:t>
    </dgm:pt>
    <dgm:pt modelId="{00E662F3-7357-4741-A404-8E6918215950}">
      <dgm:prSet/>
      <dgm:spPr>
        <a:solidFill>
          <a:srgbClr val="0070C0"/>
        </a:solidFill>
      </dgm:spPr>
      <dgm:t>
        <a:bodyPr/>
        <a:lstStyle/>
        <a:p>
          <a:r>
            <a:rPr lang="en-NZ"/>
            <a:t>How Cosmos DB and Azure Functions work together.</a:t>
          </a:r>
        </a:p>
      </dgm:t>
    </dgm:pt>
    <dgm:pt modelId="{99604033-1BBB-475C-A888-C3BD6E310410}" type="parTrans" cxnId="{82B82DAC-8EE6-47E1-B53C-7DE147BD6F7C}">
      <dgm:prSet/>
      <dgm:spPr/>
      <dgm:t>
        <a:bodyPr/>
        <a:lstStyle/>
        <a:p>
          <a:endParaRPr lang="en-NZ"/>
        </a:p>
      </dgm:t>
    </dgm:pt>
    <dgm:pt modelId="{578609D7-DAC8-4203-AB13-EB7811F60AC1}" type="sibTrans" cxnId="{82B82DAC-8EE6-47E1-B53C-7DE147BD6F7C}">
      <dgm:prSet/>
      <dgm:spPr/>
      <dgm:t>
        <a:bodyPr/>
        <a:lstStyle/>
        <a:p>
          <a:endParaRPr lang="en-NZ"/>
        </a:p>
      </dgm:t>
    </dgm:pt>
    <dgm:pt modelId="{189C3CF0-3680-4615-B697-BA49328E5318}">
      <dgm:prSet/>
      <dgm:spPr>
        <a:solidFill>
          <a:srgbClr val="0070C0"/>
        </a:solidFill>
      </dgm:spPr>
      <dgm:t>
        <a:bodyPr/>
        <a:lstStyle/>
        <a:p>
          <a:r>
            <a:rPr lang="en-NZ"/>
            <a:t>Demo.</a:t>
          </a:r>
        </a:p>
      </dgm:t>
    </dgm:pt>
    <dgm:pt modelId="{5ACB7E1E-5DDA-40F3-B3E1-1E857EF0C921}" type="parTrans" cxnId="{2E4EE2A9-E126-4459-A0F9-068D22618459}">
      <dgm:prSet/>
      <dgm:spPr/>
      <dgm:t>
        <a:bodyPr/>
        <a:lstStyle/>
        <a:p>
          <a:endParaRPr lang="en-NZ"/>
        </a:p>
      </dgm:t>
    </dgm:pt>
    <dgm:pt modelId="{758EAA38-AEC6-45C3-A821-358618162998}" type="sibTrans" cxnId="{2E4EE2A9-E126-4459-A0F9-068D22618459}">
      <dgm:prSet/>
      <dgm:spPr/>
      <dgm:t>
        <a:bodyPr/>
        <a:lstStyle/>
        <a:p>
          <a:endParaRPr lang="en-NZ"/>
        </a:p>
      </dgm:t>
    </dgm:pt>
    <dgm:pt modelId="{288CB3C3-00B1-4A15-9F72-2F467DB34A43}">
      <dgm:prSet/>
      <dgm:spPr>
        <a:solidFill>
          <a:srgbClr val="0070C0"/>
        </a:solidFill>
      </dgm:spPr>
      <dgm:t>
        <a:bodyPr/>
        <a:lstStyle/>
        <a:p>
          <a:r>
            <a:rPr lang="en-NZ"/>
            <a:t>Things to note when developing.</a:t>
          </a:r>
        </a:p>
      </dgm:t>
    </dgm:pt>
    <dgm:pt modelId="{2EE54786-4EEE-4AC9-9FCF-34962AC35730}" type="parTrans" cxnId="{FC637CB7-6E6E-453F-8620-55F8BBBED0FA}">
      <dgm:prSet/>
      <dgm:spPr/>
      <dgm:t>
        <a:bodyPr/>
        <a:lstStyle/>
        <a:p>
          <a:endParaRPr lang="en-NZ"/>
        </a:p>
      </dgm:t>
    </dgm:pt>
    <dgm:pt modelId="{D991644E-0333-4C61-B0B0-1CEE81A33C5A}" type="sibTrans" cxnId="{FC637CB7-6E6E-453F-8620-55F8BBBED0FA}">
      <dgm:prSet/>
      <dgm:spPr/>
      <dgm:t>
        <a:bodyPr/>
        <a:lstStyle/>
        <a:p>
          <a:endParaRPr lang="en-NZ"/>
        </a:p>
      </dgm:t>
    </dgm:pt>
    <dgm:pt modelId="{F4C4FAD1-B9CF-4A01-8598-F4FBD9289171}">
      <dgm:prSet/>
      <dgm:spPr>
        <a:solidFill>
          <a:srgbClr val="0070C0"/>
        </a:solidFill>
      </dgm:spPr>
      <dgm:t>
        <a:bodyPr/>
        <a:lstStyle/>
        <a:p>
          <a:r>
            <a:rPr lang="en-NZ"/>
            <a:t>Q&amp;A.</a:t>
          </a:r>
        </a:p>
      </dgm:t>
    </dgm:pt>
    <dgm:pt modelId="{2F0D8F4E-6507-4F75-9B0F-6DAA075C36E6}" type="parTrans" cxnId="{4678C7F3-7126-499E-AD49-61BF346719D4}">
      <dgm:prSet/>
      <dgm:spPr/>
      <dgm:t>
        <a:bodyPr/>
        <a:lstStyle/>
        <a:p>
          <a:endParaRPr lang="en-NZ"/>
        </a:p>
      </dgm:t>
    </dgm:pt>
    <dgm:pt modelId="{2F4C2B13-F2CC-4F05-B4B6-1CB06D3580CD}" type="sibTrans" cxnId="{4678C7F3-7126-499E-AD49-61BF346719D4}">
      <dgm:prSet/>
      <dgm:spPr/>
      <dgm:t>
        <a:bodyPr/>
        <a:lstStyle/>
        <a:p>
          <a:endParaRPr lang="en-NZ"/>
        </a:p>
      </dgm:t>
    </dgm:pt>
    <dgm:pt modelId="{C5E67143-CFFE-4EEC-963A-309AC58F9020}" type="pres">
      <dgm:prSet presAssocID="{D7105C74-0FE6-40B4-9107-429EA7054967}" presName="linear" presStyleCnt="0">
        <dgm:presLayoutVars>
          <dgm:animLvl val="lvl"/>
          <dgm:resizeHandles val="exact"/>
        </dgm:presLayoutVars>
      </dgm:prSet>
      <dgm:spPr/>
    </dgm:pt>
    <dgm:pt modelId="{05188D4A-524E-4568-9A1C-1B0561D0AB0A}" type="pres">
      <dgm:prSet presAssocID="{F992630E-3F79-44D7-AC7D-B64F22EA533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09B15CD-D771-41F1-B46E-3C343D14A7B4}" type="pres">
      <dgm:prSet presAssocID="{3FD3FC6E-691F-4EEB-884B-642FB024B6A7}" presName="spacer" presStyleCnt="0"/>
      <dgm:spPr/>
    </dgm:pt>
    <dgm:pt modelId="{8598880A-AAB8-4AAA-9574-AE7102A172B0}" type="pres">
      <dgm:prSet presAssocID="{00E662F3-7357-4741-A404-8E691821595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45AE55E-FBBE-421C-B8F6-6EDD10E24664}" type="pres">
      <dgm:prSet presAssocID="{578609D7-DAC8-4203-AB13-EB7811F60AC1}" presName="spacer" presStyleCnt="0"/>
      <dgm:spPr/>
    </dgm:pt>
    <dgm:pt modelId="{8B30B27D-BD47-4662-B88A-7CCE3E7168CD}" type="pres">
      <dgm:prSet presAssocID="{189C3CF0-3680-4615-B697-BA49328E531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3236317-0D57-44FD-866F-49EFAB21152E}" type="pres">
      <dgm:prSet presAssocID="{758EAA38-AEC6-45C3-A821-358618162998}" presName="spacer" presStyleCnt="0"/>
      <dgm:spPr/>
    </dgm:pt>
    <dgm:pt modelId="{D156E99F-BC04-4F41-9D2D-0C6310F7528D}" type="pres">
      <dgm:prSet presAssocID="{288CB3C3-00B1-4A15-9F72-2F467DB34A4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BFAE9FE-16F8-4DDB-B3EE-FD56F0946B85}" type="pres">
      <dgm:prSet presAssocID="{D991644E-0333-4C61-B0B0-1CEE81A33C5A}" presName="spacer" presStyleCnt="0"/>
      <dgm:spPr/>
    </dgm:pt>
    <dgm:pt modelId="{48F00E78-1ED2-4F87-A10D-FE863077BC03}" type="pres">
      <dgm:prSet presAssocID="{F4C4FAD1-B9CF-4A01-8598-F4FBD928917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34C5C13-5691-4F1E-92B5-41C1A2698EBC}" type="presOf" srcId="{F992630E-3F79-44D7-AC7D-B64F22EA533F}" destId="{05188D4A-524E-4568-9A1C-1B0561D0AB0A}" srcOrd="0" destOrd="0" presId="urn:microsoft.com/office/officeart/2005/8/layout/vList2"/>
    <dgm:cxn modelId="{4FA1D046-DF8F-4443-8D77-86671A2068CB}" type="presOf" srcId="{288CB3C3-00B1-4A15-9F72-2F467DB34A43}" destId="{D156E99F-BC04-4F41-9D2D-0C6310F7528D}" srcOrd="0" destOrd="0" presId="urn:microsoft.com/office/officeart/2005/8/layout/vList2"/>
    <dgm:cxn modelId="{2963A748-9BD4-4966-8117-1551DCF9E3CC}" type="presOf" srcId="{189C3CF0-3680-4615-B697-BA49328E5318}" destId="{8B30B27D-BD47-4662-B88A-7CCE3E7168CD}" srcOrd="0" destOrd="0" presId="urn:microsoft.com/office/officeart/2005/8/layout/vList2"/>
    <dgm:cxn modelId="{4B199676-7D01-4A1F-97DA-C36EA302653B}" srcId="{D7105C74-0FE6-40B4-9107-429EA7054967}" destId="{F992630E-3F79-44D7-AC7D-B64F22EA533F}" srcOrd="0" destOrd="0" parTransId="{FDA32C00-9618-44A7-B7B8-7BA82A0FF532}" sibTransId="{3FD3FC6E-691F-4EEB-884B-642FB024B6A7}"/>
    <dgm:cxn modelId="{E94C8AA7-A521-4F5F-A355-464615DC628A}" type="presOf" srcId="{D7105C74-0FE6-40B4-9107-429EA7054967}" destId="{C5E67143-CFFE-4EEC-963A-309AC58F9020}" srcOrd="0" destOrd="0" presId="urn:microsoft.com/office/officeart/2005/8/layout/vList2"/>
    <dgm:cxn modelId="{2E4EE2A9-E126-4459-A0F9-068D22618459}" srcId="{D7105C74-0FE6-40B4-9107-429EA7054967}" destId="{189C3CF0-3680-4615-B697-BA49328E5318}" srcOrd="2" destOrd="0" parTransId="{5ACB7E1E-5DDA-40F3-B3E1-1E857EF0C921}" sibTransId="{758EAA38-AEC6-45C3-A821-358618162998}"/>
    <dgm:cxn modelId="{82B82DAC-8EE6-47E1-B53C-7DE147BD6F7C}" srcId="{D7105C74-0FE6-40B4-9107-429EA7054967}" destId="{00E662F3-7357-4741-A404-8E6918215950}" srcOrd="1" destOrd="0" parTransId="{99604033-1BBB-475C-A888-C3BD6E310410}" sibTransId="{578609D7-DAC8-4203-AB13-EB7811F60AC1}"/>
    <dgm:cxn modelId="{FC637CB7-6E6E-453F-8620-55F8BBBED0FA}" srcId="{D7105C74-0FE6-40B4-9107-429EA7054967}" destId="{288CB3C3-00B1-4A15-9F72-2F467DB34A43}" srcOrd="3" destOrd="0" parTransId="{2EE54786-4EEE-4AC9-9FCF-34962AC35730}" sibTransId="{D991644E-0333-4C61-B0B0-1CEE81A33C5A}"/>
    <dgm:cxn modelId="{925A22DD-8E59-43F5-A5CD-1CE3005C8C29}" type="presOf" srcId="{F4C4FAD1-B9CF-4A01-8598-F4FBD9289171}" destId="{48F00E78-1ED2-4F87-A10D-FE863077BC03}" srcOrd="0" destOrd="0" presId="urn:microsoft.com/office/officeart/2005/8/layout/vList2"/>
    <dgm:cxn modelId="{4678C7F3-7126-499E-AD49-61BF346719D4}" srcId="{D7105C74-0FE6-40B4-9107-429EA7054967}" destId="{F4C4FAD1-B9CF-4A01-8598-F4FBD9289171}" srcOrd="4" destOrd="0" parTransId="{2F0D8F4E-6507-4F75-9B0F-6DAA075C36E6}" sibTransId="{2F4C2B13-F2CC-4F05-B4B6-1CB06D3580CD}"/>
    <dgm:cxn modelId="{365E7BFC-C539-4643-8E12-2A58DA326FC8}" type="presOf" srcId="{00E662F3-7357-4741-A404-8E6918215950}" destId="{8598880A-AAB8-4AAA-9574-AE7102A172B0}" srcOrd="0" destOrd="0" presId="urn:microsoft.com/office/officeart/2005/8/layout/vList2"/>
    <dgm:cxn modelId="{D0F5B72E-278F-440E-99D7-3424FE325A07}" type="presParOf" srcId="{C5E67143-CFFE-4EEC-963A-309AC58F9020}" destId="{05188D4A-524E-4568-9A1C-1B0561D0AB0A}" srcOrd="0" destOrd="0" presId="urn:microsoft.com/office/officeart/2005/8/layout/vList2"/>
    <dgm:cxn modelId="{3BF79E87-6D2C-4BAC-AF63-F8EF41081BB7}" type="presParOf" srcId="{C5E67143-CFFE-4EEC-963A-309AC58F9020}" destId="{009B15CD-D771-41F1-B46E-3C343D14A7B4}" srcOrd="1" destOrd="0" presId="urn:microsoft.com/office/officeart/2005/8/layout/vList2"/>
    <dgm:cxn modelId="{212A8D3C-29ED-40F8-8711-163A0212971A}" type="presParOf" srcId="{C5E67143-CFFE-4EEC-963A-309AC58F9020}" destId="{8598880A-AAB8-4AAA-9574-AE7102A172B0}" srcOrd="2" destOrd="0" presId="urn:microsoft.com/office/officeart/2005/8/layout/vList2"/>
    <dgm:cxn modelId="{7DB4EBB0-BE69-43F2-9467-70C5B8C95F27}" type="presParOf" srcId="{C5E67143-CFFE-4EEC-963A-309AC58F9020}" destId="{045AE55E-FBBE-421C-B8F6-6EDD10E24664}" srcOrd="3" destOrd="0" presId="urn:microsoft.com/office/officeart/2005/8/layout/vList2"/>
    <dgm:cxn modelId="{4989924A-D641-461C-A341-46378721FEF4}" type="presParOf" srcId="{C5E67143-CFFE-4EEC-963A-309AC58F9020}" destId="{8B30B27D-BD47-4662-B88A-7CCE3E7168CD}" srcOrd="4" destOrd="0" presId="urn:microsoft.com/office/officeart/2005/8/layout/vList2"/>
    <dgm:cxn modelId="{C718ED35-1FBA-49BE-9797-81A18159289D}" type="presParOf" srcId="{C5E67143-CFFE-4EEC-963A-309AC58F9020}" destId="{F3236317-0D57-44FD-866F-49EFAB21152E}" srcOrd="5" destOrd="0" presId="urn:microsoft.com/office/officeart/2005/8/layout/vList2"/>
    <dgm:cxn modelId="{2E40DED4-7B44-4A3B-BA48-03B499F7AE74}" type="presParOf" srcId="{C5E67143-CFFE-4EEC-963A-309AC58F9020}" destId="{D156E99F-BC04-4F41-9D2D-0C6310F7528D}" srcOrd="6" destOrd="0" presId="urn:microsoft.com/office/officeart/2005/8/layout/vList2"/>
    <dgm:cxn modelId="{299B76DB-FA27-4089-832D-D22CDEA0BB2E}" type="presParOf" srcId="{C5E67143-CFFE-4EEC-963A-309AC58F9020}" destId="{7BFAE9FE-16F8-4DDB-B3EE-FD56F0946B85}" srcOrd="7" destOrd="0" presId="urn:microsoft.com/office/officeart/2005/8/layout/vList2"/>
    <dgm:cxn modelId="{42FCBC5A-0660-4097-AEEA-0E68B163AC58}" type="presParOf" srcId="{C5E67143-CFFE-4EEC-963A-309AC58F9020}" destId="{48F00E78-1ED2-4F87-A10D-FE863077BC0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00303E-C0BC-42D2-B7D2-6EDFC6F73A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Z"/>
        </a:p>
      </dgm:t>
    </dgm:pt>
    <dgm:pt modelId="{B77FE55A-0BD3-48E2-AE14-9016869D8D12}">
      <dgm:prSet/>
      <dgm:spPr>
        <a:solidFill>
          <a:srgbClr val="E63D4F"/>
        </a:solidFill>
      </dgm:spPr>
      <dgm:t>
        <a:bodyPr/>
        <a:lstStyle/>
        <a:p>
          <a:r>
            <a:rPr lang="en-NZ" dirty="0"/>
            <a:t>Functions provide scalable units of work.</a:t>
          </a:r>
        </a:p>
      </dgm:t>
    </dgm:pt>
    <dgm:pt modelId="{BA85D783-ABA6-45AE-986A-68F09EE937C1}" type="parTrans" cxnId="{38F68864-7544-494D-AEAA-18286F19E947}">
      <dgm:prSet/>
      <dgm:spPr/>
      <dgm:t>
        <a:bodyPr/>
        <a:lstStyle/>
        <a:p>
          <a:endParaRPr lang="en-NZ"/>
        </a:p>
      </dgm:t>
    </dgm:pt>
    <dgm:pt modelId="{0392D5BD-64F5-4C54-91B3-8D6A2B7C37A0}" type="sibTrans" cxnId="{38F68864-7544-494D-AEAA-18286F19E947}">
      <dgm:prSet/>
      <dgm:spPr/>
      <dgm:t>
        <a:bodyPr/>
        <a:lstStyle/>
        <a:p>
          <a:endParaRPr lang="en-NZ"/>
        </a:p>
      </dgm:t>
    </dgm:pt>
    <dgm:pt modelId="{1A5D1D66-79E6-445B-B35E-5A860BD61789}">
      <dgm:prSet/>
      <dgm:spPr>
        <a:solidFill>
          <a:srgbClr val="E63D4F"/>
        </a:solidFill>
      </dgm:spPr>
      <dgm:t>
        <a:bodyPr/>
        <a:lstStyle/>
        <a:p>
          <a:r>
            <a:rPr lang="en-NZ"/>
            <a:t>Don’t have to create a full app to work with Cosmos DB.</a:t>
          </a:r>
        </a:p>
      </dgm:t>
    </dgm:pt>
    <dgm:pt modelId="{F412B542-F4B0-4EC1-9478-C4EF4BA62890}" type="parTrans" cxnId="{8A7FD763-C6AF-48A6-BFF2-8B40E046A97A}">
      <dgm:prSet/>
      <dgm:spPr/>
      <dgm:t>
        <a:bodyPr/>
        <a:lstStyle/>
        <a:p>
          <a:endParaRPr lang="en-NZ"/>
        </a:p>
      </dgm:t>
    </dgm:pt>
    <dgm:pt modelId="{31CC5C57-DC6A-4B6B-98D9-8A2916A54CD3}" type="sibTrans" cxnId="{8A7FD763-C6AF-48A6-BFF2-8B40E046A97A}">
      <dgm:prSet/>
      <dgm:spPr/>
      <dgm:t>
        <a:bodyPr/>
        <a:lstStyle/>
        <a:p>
          <a:endParaRPr lang="en-NZ"/>
        </a:p>
      </dgm:t>
    </dgm:pt>
    <dgm:pt modelId="{151942F5-C4BB-47E9-B341-361793ECB295}">
      <dgm:prSet/>
      <dgm:spPr>
        <a:solidFill>
          <a:srgbClr val="E63D4F"/>
        </a:solidFill>
      </dgm:spPr>
      <dgm:t>
        <a:bodyPr/>
        <a:lstStyle/>
        <a:p>
          <a:r>
            <a:rPr lang="en-NZ"/>
            <a:t>Build Event-driven apps that scale globally.</a:t>
          </a:r>
        </a:p>
      </dgm:t>
    </dgm:pt>
    <dgm:pt modelId="{0F7172D5-4BF3-4DF1-A296-424CA88841A5}" type="parTrans" cxnId="{9E03BC04-8415-4825-8619-C24D09ACB08A}">
      <dgm:prSet/>
      <dgm:spPr/>
      <dgm:t>
        <a:bodyPr/>
        <a:lstStyle/>
        <a:p>
          <a:endParaRPr lang="en-NZ"/>
        </a:p>
      </dgm:t>
    </dgm:pt>
    <dgm:pt modelId="{4630A42B-F00C-4A51-A629-DE66902AAC73}" type="sibTrans" cxnId="{9E03BC04-8415-4825-8619-C24D09ACB08A}">
      <dgm:prSet/>
      <dgm:spPr/>
      <dgm:t>
        <a:bodyPr/>
        <a:lstStyle/>
        <a:p>
          <a:endParaRPr lang="en-NZ"/>
        </a:p>
      </dgm:t>
    </dgm:pt>
    <dgm:pt modelId="{8AE11234-EC42-4A9F-A9E1-783A1B185772}" type="pres">
      <dgm:prSet presAssocID="{2500303E-C0BC-42D2-B7D2-6EDFC6F73A5E}" presName="linear" presStyleCnt="0">
        <dgm:presLayoutVars>
          <dgm:animLvl val="lvl"/>
          <dgm:resizeHandles val="exact"/>
        </dgm:presLayoutVars>
      </dgm:prSet>
      <dgm:spPr/>
    </dgm:pt>
    <dgm:pt modelId="{4E79BEFD-B61D-44A8-8A21-0C28800631EE}" type="pres">
      <dgm:prSet presAssocID="{B77FE55A-0BD3-48E2-AE14-9016869D8D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BE07A7-CEF8-472D-A0A2-8903B405C0AA}" type="pres">
      <dgm:prSet presAssocID="{0392D5BD-64F5-4C54-91B3-8D6A2B7C37A0}" presName="spacer" presStyleCnt="0"/>
      <dgm:spPr/>
    </dgm:pt>
    <dgm:pt modelId="{F70E26E7-B768-4885-8380-31607420F492}" type="pres">
      <dgm:prSet presAssocID="{1A5D1D66-79E6-445B-B35E-5A860BD6178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721512B-6040-4A2D-9DA9-A1267AA5F7AB}" type="pres">
      <dgm:prSet presAssocID="{31CC5C57-DC6A-4B6B-98D9-8A2916A54CD3}" presName="spacer" presStyleCnt="0"/>
      <dgm:spPr/>
    </dgm:pt>
    <dgm:pt modelId="{EF7C2CD4-23A1-45B5-B8B8-40E0CFEC36AA}" type="pres">
      <dgm:prSet presAssocID="{151942F5-C4BB-47E9-B341-361793ECB29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E03BC04-8415-4825-8619-C24D09ACB08A}" srcId="{2500303E-C0BC-42D2-B7D2-6EDFC6F73A5E}" destId="{151942F5-C4BB-47E9-B341-361793ECB295}" srcOrd="2" destOrd="0" parTransId="{0F7172D5-4BF3-4DF1-A296-424CA88841A5}" sibTransId="{4630A42B-F00C-4A51-A629-DE66902AAC73}"/>
    <dgm:cxn modelId="{AFC00508-7C0A-4E1A-BD59-F7AFF955E02F}" type="presOf" srcId="{1A5D1D66-79E6-445B-B35E-5A860BD61789}" destId="{F70E26E7-B768-4885-8380-31607420F492}" srcOrd="0" destOrd="0" presId="urn:microsoft.com/office/officeart/2005/8/layout/vList2"/>
    <dgm:cxn modelId="{8A7FD763-C6AF-48A6-BFF2-8B40E046A97A}" srcId="{2500303E-C0BC-42D2-B7D2-6EDFC6F73A5E}" destId="{1A5D1D66-79E6-445B-B35E-5A860BD61789}" srcOrd="1" destOrd="0" parTransId="{F412B542-F4B0-4EC1-9478-C4EF4BA62890}" sibTransId="{31CC5C57-DC6A-4B6B-98D9-8A2916A54CD3}"/>
    <dgm:cxn modelId="{38F68864-7544-494D-AEAA-18286F19E947}" srcId="{2500303E-C0BC-42D2-B7D2-6EDFC6F73A5E}" destId="{B77FE55A-0BD3-48E2-AE14-9016869D8D12}" srcOrd="0" destOrd="0" parTransId="{BA85D783-ABA6-45AE-986A-68F09EE937C1}" sibTransId="{0392D5BD-64F5-4C54-91B3-8D6A2B7C37A0}"/>
    <dgm:cxn modelId="{2A80A6BE-0E02-4A8B-8403-60838A5D4CD2}" type="presOf" srcId="{151942F5-C4BB-47E9-B341-361793ECB295}" destId="{EF7C2CD4-23A1-45B5-B8B8-40E0CFEC36AA}" srcOrd="0" destOrd="0" presId="urn:microsoft.com/office/officeart/2005/8/layout/vList2"/>
    <dgm:cxn modelId="{1B1D23E2-3B85-438E-A8E4-F7746FAA966C}" type="presOf" srcId="{2500303E-C0BC-42D2-B7D2-6EDFC6F73A5E}" destId="{8AE11234-EC42-4A9F-A9E1-783A1B185772}" srcOrd="0" destOrd="0" presId="urn:microsoft.com/office/officeart/2005/8/layout/vList2"/>
    <dgm:cxn modelId="{693036EE-002B-4891-A2AC-D605EE36E578}" type="presOf" srcId="{B77FE55A-0BD3-48E2-AE14-9016869D8D12}" destId="{4E79BEFD-B61D-44A8-8A21-0C28800631EE}" srcOrd="0" destOrd="0" presId="urn:microsoft.com/office/officeart/2005/8/layout/vList2"/>
    <dgm:cxn modelId="{FA82D586-D04D-450C-8915-D2B078E0A197}" type="presParOf" srcId="{8AE11234-EC42-4A9F-A9E1-783A1B185772}" destId="{4E79BEFD-B61D-44A8-8A21-0C28800631EE}" srcOrd="0" destOrd="0" presId="urn:microsoft.com/office/officeart/2005/8/layout/vList2"/>
    <dgm:cxn modelId="{647655AC-452E-410D-A0A2-EFAACD3C3616}" type="presParOf" srcId="{8AE11234-EC42-4A9F-A9E1-783A1B185772}" destId="{C2BE07A7-CEF8-472D-A0A2-8903B405C0AA}" srcOrd="1" destOrd="0" presId="urn:microsoft.com/office/officeart/2005/8/layout/vList2"/>
    <dgm:cxn modelId="{C47F2855-BBFE-43AA-9A30-46BF6C173E6B}" type="presParOf" srcId="{8AE11234-EC42-4A9F-A9E1-783A1B185772}" destId="{F70E26E7-B768-4885-8380-31607420F492}" srcOrd="2" destOrd="0" presId="urn:microsoft.com/office/officeart/2005/8/layout/vList2"/>
    <dgm:cxn modelId="{7840E620-964A-4A45-8E4F-C1E50EAEB6BB}" type="presParOf" srcId="{8AE11234-EC42-4A9F-A9E1-783A1B185772}" destId="{F721512B-6040-4A2D-9DA9-A1267AA5F7AB}" srcOrd="3" destOrd="0" presId="urn:microsoft.com/office/officeart/2005/8/layout/vList2"/>
    <dgm:cxn modelId="{9C855402-9C46-4C76-A1FD-FEF26E09D883}" type="presParOf" srcId="{8AE11234-EC42-4A9F-A9E1-783A1B185772}" destId="{EF7C2CD4-23A1-45B5-B8B8-40E0CFEC36A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AA9C10-E1D5-4EA2-882C-C7697AFAED7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Z"/>
        </a:p>
      </dgm:t>
    </dgm:pt>
    <dgm:pt modelId="{999FECEA-AED3-4FED-AEE2-2B6ADA76E90D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NZ" dirty="0">
              <a:solidFill>
                <a:schemeClr val="tx1"/>
              </a:solidFill>
            </a:rPr>
            <a:t>Bindings only support SQL API (Use static client for other APIs).</a:t>
          </a:r>
        </a:p>
      </dgm:t>
    </dgm:pt>
    <dgm:pt modelId="{769EB157-F83A-4CAF-B7C5-DB777B6A35F3}" type="parTrans" cxnId="{42C1237F-502D-419A-9621-2BBA6E2B79C3}">
      <dgm:prSet/>
      <dgm:spPr/>
      <dgm:t>
        <a:bodyPr/>
        <a:lstStyle/>
        <a:p>
          <a:endParaRPr lang="en-NZ"/>
        </a:p>
      </dgm:t>
    </dgm:pt>
    <dgm:pt modelId="{40320F08-F9CC-47CC-B429-ED7FC0958C64}" type="sibTrans" cxnId="{42C1237F-502D-419A-9621-2BBA6E2B79C3}">
      <dgm:prSet/>
      <dgm:spPr/>
      <dgm:t>
        <a:bodyPr/>
        <a:lstStyle/>
        <a:p>
          <a:endParaRPr lang="en-NZ"/>
        </a:p>
      </dgm:t>
    </dgm:pt>
    <dgm:pt modelId="{091D4D66-8706-4F11-8ED4-06471A6A32B7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NZ" dirty="0">
              <a:solidFill>
                <a:schemeClr val="tx1"/>
              </a:solidFill>
            </a:rPr>
            <a:t>Each Binding initiates it’s own </a:t>
          </a:r>
          <a:r>
            <a:rPr lang="en-NZ" dirty="0" err="1">
              <a:solidFill>
                <a:schemeClr val="tx1"/>
              </a:solidFill>
            </a:rPr>
            <a:t>DocumentClient</a:t>
          </a:r>
          <a:r>
            <a:rPr lang="en-NZ" dirty="0">
              <a:solidFill>
                <a:schemeClr val="tx1"/>
              </a:solidFill>
            </a:rPr>
            <a:t> instance.</a:t>
          </a:r>
        </a:p>
      </dgm:t>
    </dgm:pt>
    <dgm:pt modelId="{02DF29E8-8F35-4CEB-8246-AE268E202A84}" type="parTrans" cxnId="{A32B5509-BC1A-4180-80C9-3D91DBEAB8DE}">
      <dgm:prSet/>
      <dgm:spPr/>
      <dgm:t>
        <a:bodyPr/>
        <a:lstStyle/>
        <a:p>
          <a:endParaRPr lang="en-NZ"/>
        </a:p>
      </dgm:t>
    </dgm:pt>
    <dgm:pt modelId="{1BE2AA8C-9D45-4602-8D2F-30F467B94B7F}" type="sibTrans" cxnId="{A32B5509-BC1A-4180-80C9-3D91DBEAB8DE}">
      <dgm:prSet/>
      <dgm:spPr/>
      <dgm:t>
        <a:bodyPr/>
        <a:lstStyle/>
        <a:p>
          <a:endParaRPr lang="en-NZ"/>
        </a:p>
      </dgm:t>
    </dgm:pt>
    <dgm:pt modelId="{D53E9B9A-8CE8-49A4-9215-A9C0778BD082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NZ" dirty="0">
              <a:solidFill>
                <a:schemeClr val="tx1"/>
              </a:solidFill>
            </a:rPr>
            <a:t>Bindings currently use the v2 .NET SDK, not v3</a:t>
          </a:r>
        </a:p>
      </dgm:t>
    </dgm:pt>
    <dgm:pt modelId="{C5806C5A-6EAC-4A6F-9C62-3984C6FC9C57}" type="parTrans" cxnId="{306B278F-989B-4FD5-9B06-56E724994315}">
      <dgm:prSet/>
      <dgm:spPr/>
      <dgm:t>
        <a:bodyPr/>
        <a:lstStyle/>
        <a:p>
          <a:endParaRPr lang="en-NZ"/>
        </a:p>
      </dgm:t>
    </dgm:pt>
    <dgm:pt modelId="{14C1B710-BA34-4F24-96F6-6EC161006D81}" type="sibTrans" cxnId="{306B278F-989B-4FD5-9B06-56E724994315}">
      <dgm:prSet/>
      <dgm:spPr/>
      <dgm:t>
        <a:bodyPr/>
        <a:lstStyle/>
        <a:p>
          <a:endParaRPr lang="en-NZ"/>
        </a:p>
      </dgm:t>
    </dgm:pt>
    <dgm:pt modelId="{DFD8ABA1-125C-4FF2-9E69-531F3F8CA70F}" type="pres">
      <dgm:prSet presAssocID="{88AA9C10-E1D5-4EA2-882C-C7697AFAED7F}" presName="linear" presStyleCnt="0">
        <dgm:presLayoutVars>
          <dgm:animLvl val="lvl"/>
          <dgm:resizeHandles val="exact"/>
        </dgm:presLayoutVars>
      </dgm:prSet>
      <dgm:spPr/>
    </dgm:pt>
    <dgm:pt modelId="{4E4B319C-4396-42CE-9F00-19DEFB4F717A}" type="pres">
      <dgm:prSet presAssocID="{999FECEA-AED3-4FED-AEE2-2B6ADA76E90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0027078-F9BB-4E52-A25E-E5A616511F98}" type="pres">
      <dgm:prSet presAssocID="{40320F08-F9CC-47CC-B429-ED7FC0958C64}" presName="spacer" presStyleCnt="0"/>
      <dgm:spPr/>
    </dgm:pt>
    <dgm:pt modelId="{A5B7091E-8C60-4E56-82FC-41B6F6289B25}" type="pres">
      <dgm:prSet presAssocID="{091D4D66-8706-4F11-8ED4-06471A6A32B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1C7BD66-67CC-4B8C-8C6B-776B0F895DF6}" type="pres">
      <dgm:prSet presAssocID="{1BE2AA8C-9D45-4602-8D2F-30F467B94B7F}" presName="spacer" presStyleCnt="0"/>
      <dgm:spPr/>
    </dgm:pt>
    <dgm:pt modelId="{2C427D25-A2A7-4D62-B37A-45078C7DF1B2}" type="pres">
      <dgm:prSet presAssocID="{D53E9B9A-8CE8-49A4-9215-A9C0778BD08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32B5509-BC1A-4180-80C9-3D91DBEAB8DE}" srcId="{88AA9C10-E1D5-4EA2-882C-C7697AFAED7F}" destId="{091D4D66-8706-4F11-8ED4-06471A6A32B7}" srcOrd="1" destOrd="0" parTransId="{02DF29E8-8F35-4CEB-8246-AE268E202A84}" sibTransId="{1BE2AA8C-9D45-4602-8D2F-30F467B94B7F}"/>
    <dgm:cxn modelId="{42C1237F-502D-419A-9621-2BBA6E2B79C3}" srcId="{88AA9C10-E1D5-4EA2-882C-C7697AFAED7F}" destId="{999FECEA-AED3-4FED-AEE2-2B6ADA76E90D}" srcOrd="0" destOrd="0" parTransId="{769EB157-F83A-4CAF-B7C5-DB777B6A35F3}" sibTransId="{40320F08-F9CC-47CC-B429-ED7FC0958C64}"/>
    <dgm:cxn modelId="{306B278F-989B-4FD5-9B06-56E724994315}" srcId="{88AA9C10-E1D5-4EA2-882C-C7697AFAED7F}" destId="{D53E9B9A-8CE8-49A4-9215-A9C0778BD082}" srcOrd="2" destOrd="0" parTransId="{C5806C5A-6EAC-4A6F-9C62-3984C6FC9C57}" sibTransId="{14C1B710-BA34-4F24-96F6-6EC161006D81}"/>
    <dgm:cxn modelId="{5201B3BD-9944-4A99-83A4-17DD7E6C2142}" type="presOf" srcId="{091D4D66-8706-4F11-8ED4-06471A6A32B7}" destId="{A5B7091E-8C60-4E56-82FC-41B6F6289B25}" srcOrd="0" destOrd="0" presId="urn:microsoft.com/office/officeart/2005/8/layout/vList2"/>
    <dgm:cxn modelId="{39A111BE-942A-423F-88C9-F492D052C56D}" type="presOf" srcId="{D53E9B9A-8CE8-49A4-9215-A9C0778BD082}" destId="{2C427D25-A2A7-4D62-B37A-45078C7DF1B2}" srcOrd="0" destOrd="0" presId="urn:microsoft.com/office/officeart/2005/8/layout/vList2"/>
    <dgm:cxn modelId="{207012D9-33B8-4D4E-A5DB-7E2D849D5B35}" type="presOf" srcId="{88AA9C10-E1D5-4EA2-882C-C7697AFAED7F}" destId="{DFD8ABA1-125C-4FF2-9E69-531F3F8CA70F}" srcOrd="0" destOrd="0" presId="urn:microsoft.com/office/officeart/2005/8/layout/vList2"/>
    <dgm:cxn modelId="{21500BE6-4C96-44A1-98CF-6F746C5626A1}" type="presOf" srcId="{999FECEA-AED3-4FED-AEE2-2B6ADA76E90D}" destId="{4E4B319C-4396-42CE-9F00-19DEFB4F717A}" srcOrd="0" destOrd="0" presId="urn:microsoft.com/office/officeart/2005/8/layout/vList2"/>
    <dgm:cxn modelId="{BD6366D8-A6A8-460F-A7DD-F517960E7B19}" type="presParOf" srcId="{DFD8ABA1-125C-4FF2-9E69-531F3F8CA70F}" destId="{4E4B319C-4396-42CE-9F00-19DEFB4F717A}" srcOrd="0" destOrd="0" presId="urn:microsoft.com/office/officeart/2005/8/layout/vList2"/>
    <dgm:cxn modelId="{7DAD80A0-6C62-4F0F-89DB-C53FEC8E55B5}" type="presParOf" srcId="{DFD8ABA1-125C-4FF2-9E69-531F3F8CA70F}" destId="{10027078-F9BB-4E52-A25E-E5A616511F98}" srcOrd="1" destOrd="0" presId="urn:microsoft.com/office/officeart/2005/8/layout/vList2"/>
    <dgm:cxn modelId="{A4BD5F64-C8EC-48CA-B86D-5DC3ED6D3D1A}" type="presParOf" srcId="{DFD8ABA1-125C-4FF2-9E69-531F3F8CA70F}" destId="{A5B7091E-8C60-4E56-82FC-41B6F6289B25}" srcOrd="2" destOrd="0" presId="urn:microsoft.com/office/officeart/2005/8/layout/vList2"/>
    <dgm:cxn modelId="{0C500859-0D4C-4721-961F-F41EE05E5FB2}" type="presParOf" srcId="{DFD8ABA1-125C-4FF2-9E69-531F3F8CA70F}" destId="{81C7BD66-67CC-4B8C-8C6B-776B0F895DF6}" srcOrd="3" destOrd="0" presId="urn:microsoft.com/office/officeart/2005/8/layout/vList2"/>
    <dgm:cxn modelId="{574FD5E4-D375-4949-8CE6-584D45D63306}" type="presParOf" srcId="{DFD8ABA1-125C-4FF2-9E69-531F3F8CA70F}" destId="{2C427D25-A2A7-4D62-B37A-45078C7DF1B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1EE553-15ED-4F6C-A057-28A6F76A224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NZ"/>
        </a:p>
      </dgm:t>
    </dgm:pt>
    <dgm:pt modelId="{6A1C6D73-6897-46A8-8025-AE886C6F8AF0}">
      <dgm:prSet/>
      <dgm:spPr/>
      <dgm:t>
        <a:bodyPr/>
        <a:lstStyle/>
        <a:p>
          <a:r>
            <a:rPr lang="en-NZ"/>
            <a:t>Azure Functions support Dependency Injection (Starting from 2.0).</a:t>
          </a:r>
        </a:p>
      </dgm:t>
    </dgm:pt>
    <dgm:pt modelId="{BA2D86D4-950B-4649-ADA0-DEE47C364AF4}" type="parTrans" cxnId="{95537FD0-900C-4185-BE6E-9AA867F7CA08}">
      <dgm:prSet/>
      <dgm:spPr/>
      <dgm:t>
        <a:bodyPr/>
        <a:lstStyle/>
        <a:p>
          <a:endParaRPr lang="en-NZ"/>
        </a:p>
      </dgm:t>
    </dgm:pt>
    <dgm:pt modelId="{0371A796-AFFE-427B-BB63-7E285983BC6F}" type="sibTrans" cxnId="{95537FD0-900C-4185-BE6E-9AA867F7CA08}">
      <dgm:prSet/>
      <dgm:spPr/>
      <dgm:t>
        <a:bodyPr/>
        <a:lstStyle/>
        <a:p>
          <a:endParaRPr lang="en-NZ"/>
        </a:p>
      </dgm:t>
    </dgm:pt>
    <dgm:pt modelId="{9D69EAE6-2E53-4310-9B34-CDCFEEA3BB9E}">
      <dgm:prSet/>
      <dgm:spPr/>
      <dgm:t>
        <a:bodyPr/>
        <a:lstStyle/>
        <a:p>
          <a:r>
            <a:rPr lang="en-NZ"/>
            <a:t>Built on .NET Core DI Features.</a:t>
          </a:r>
        </a:p>
      </dgm:t>
    </dgm:pt>
    <dgm:pt modelId="{2455C825-F15E-4858-B18C-599034A5219C}" type="parTrans" cxnId="{AE195620-8A8E-4EAA-A894-D84C4888ECCF}">
      <dgm:prSet/>
      <dgm:spPr/>
      <dgm:t>
        <a:bodyPr/>
        <a:lstStyle/>
        <a:p>
          <a:endParaRPr lang="en-NZ"/>
        </a:p>
      </dgm:t>
    </dgm:pt>
    <dgm:pt modelId="{6F7BF6B9-331B-45CD-87F7-212D3A5D2263}" type="sibTrans" cxnId="{AE195620-8A8E-4EAA-A894-D84C4888ECCF}">
      <dgm:prSet/>
      <dgm:spPr/>
      <dgm:t>
        <a:bodyPr/>
        <a:lstStyle/>
        <a:p>
          <a:endParaRPr lang="en-NZ"/>
        </a:p>
      </dgm:t>
    </dgm:pt>
    <dgm:pt modelId="{9192CB47-AAA0-4CBB-B3AE-ACB99C562558}">
      <dgm:prSet/>
      <dgm:spPr/>
      <dgm:t>
        <a:bodyPr/>
        <a:lstStyle/>
        <a:p>
          <a:r>
            <a:rPr lang="en-NZ"/>
            <a:t>Same service lifetimes as ASP.NET Dependency Injection</a:t>
          </a:r>
        </a:p>
      </dgm:t>
    </dgm:pt>
    <dgm:pt modelId="{67B9583C-873B-4F78-B292-BD1B687AC54F}" type="parTrans" cxnId="{48CD36CA-3748-4E90-B4DA-E2FFD5B9B594}">
      <dgm:prSet/>
      <dgm:spPr/>
      <dgm:t>
        <a:bodyPr/>
        <a:lstStyle/>
        <a:p>
          <a:endParaRPr lang="en-NZ"/>
        </a:p>
      </dgm:t>
    </dgm:pt>
    <dgm:pt modelId="{70B50742-8CAA-4E52-8A87-BF60E28E7286}" type="sibTrans" cxnId="{48CD36CA-3748-4E90-B4DA-E2FFD5B9B594}">
      <dgm:prSet/>
      <dgm:spPr/>
      <dgm:t>
        <a:bodyPr/>
        <a:lstStyle/>
        <a:p>
          <a:endParaRPr lang="en-NZ"/>
        </a:p>
      </dgm:t>
    </dgm:pt>
    <dgm:pt modelId="{5756D088-1EFF-4709-B3FE-E4DE0670AB8D}">
      <dgm:prSet/>
      <dgm:spPr/>
      <dgm:t>
        <a:bodyPr/>
        <a:lstStyle/>
        <a:p>
          <a:r>
            <a:rPr lang="en-NZ"/>
            <a:t>Transient</a:t>
          </a:r>
        </a:p>
      </dgm:t>
    </dgm:pt>
    <dgm:pt modelId="{434609EF-03ED-46DB-B310-B0FBF8DF1127}" type="parTrans" cxnId="{5F0F6AE2-FEE6-49DF-AA01-3DF4BB8AFE19}">
      <dgm:prSet/>
      <dgm:spPr/>
      <dgm:t>
        <a:bodyPr/>
        <a:lstStyle/>
        <a:p>
          <a:endParaRPr lang="en-NZ"/>
        </a:p>
      </dgm:t>
    </dgm:pt>
    <dgm:pt modelId="{FEACE4CD-6FCD-4E8B-98C3-C5824E00D709}" type="sibTrans" cxnId="{5F0F6AE2-FEE6-49DF-AA01-3DF4BB8AFE19}">
      <dgm:prSet/>
      <dgm:spPr/>
      <dgm:t>
        <a:bodyPr/>
        <a:lstStyle/>
        <a:p>
          <a:endParaRPr lang="en-NZ"/>
        </a:p>
      </dgm:t>
    </dgm:pt>
    <dgm:pt modelId="{B57F1347-46E5-4AA4-952B-CD85B0FDE5AB}">
      <dgm:prSet/>
      <dgm:spPr/>
      <dgm:t>
        <a:bodyPr/>
        <a:lstStyle/>
        <a:p>
          <a:r>
            <a:rPr lang="en-NZ"/>
            <a:t>Scoped</a:t>
          </a:r>
        </a:p>
      </dgm:t>
    </dgm:pt>
    <dgm:pt modelId="{31202427-D7C6-4E8B-81CD-E747B3CCDB00}" type="parTrans" cxnId="{E368E369-9173-47DC-B239-06C2CD55B860}">
      <dgm:prSet/>
      <dgm:spPr/>
      <dgm:t>
        <a:bodyPr/>
        <a:lstStyle/>
        <a:p>
          <a:endParaRPr lang="en-NZ"/>
        </a:p>
      </dgm:t>
    </dgm:pt>
    <dgm:pt modelId="{18E3ACB4-23E3-4159-A9AC-25E8B3407E34}" type="sibTrans" cxnId="{E368E369-9173-47DC-B239-06C2CD55B860}">
      <dgm:prSet/>
      <dgm:spPr/>
      <dgm:t>
        <a:bodyPr/>
        <a:lstStyle/>
        <a:p>
          <a:endParaRPr lang="en-NZ"/>
        </a:p>
      </dgm:t>
    </dgm:pt>
    <dgm:pt modelId="{CE1DB233-9DA6-42FC-9D93-72F5D0018AEF}">
      <dgm:prSet/>
      <dgm:spPr/>
      <dgm:t>
        <a:bodyPr/>
        <a:lstStyle/>
        <a:p>
          <a:r>
            <a:rPr lang="en-NZ"/>
            <a:t>Singletons</a:t>
          </a:r>
        </a:p>
      </dgm:t>
    </dgm:pt>
    <dgm:pt modelId="{A36C8562-A630-4CC5-A8CE-D40F58D178A8}" type="parTrans" cxnId="{DE103624-5AB0-4DCE-AF7B-D799B87FDB73}">
      <dgm:prSet/>
      <dgm:spPr/>
      <dgm:t>
        <a:bodyPr/>
        <a:lstStyle/>
        <a:p>
          <a:endParaRPr lang="en-NZ"/>
        </a:p>
      </dgm:t>
    </dgm:pt>
    <dgm:pt modelId="{40666A6D-A7A6-46B8-96D0-6217FE33976F}" type="sibTrans" cxnId="{DE103624-5AB0-4DCE-AF7B-D799B87FDB73}">
      <dgm:prSet/>
      <dgm:spPr/>
      <dgm:t>
        <a:bodyPr/>
        <a:lstStyle/>
        <a:p>
          <a:endParaRPr lang="en-NZ"/>
        </a:p>
      </dgm:t>
    </dgm:pt>
    <dgm:pt modelId="{0EF56D29-F90A-4729-8657-136DCA4A2466}" type="pres">
      <dgm:prSet presAssocID="{991EE553-15ED-4F6C-A057-28A6F76A224E}" presName="CompostProcess" presStyleCnt="0">
        <dgm:presLayoutVars>
          <dgm:dir/>
          <dgm:resizeHandles val="exact"/>
        </dgm:presLayoutVars>
      </dgm:prSet>
      <dgm:spPr/>
    </dgm:pt>
    <dgm:pt modelId="{B66D5123-89E9-4DE8-BA39-AE925B707EF2}" type="pres">
      <dgm:prSet presAssocID="{991EE553-15ED-4F6C-A057-28A6F76A224E}" presName="arrow" presStyleLbl="bgShp" presStyleIdx="0" presStyleCnt="1"/>
      <dgm:spPr/>
    </dgm:pt>
    <dgm:pt modelId="{CB75DBD1-AA71-41D0-965A-53ED60BBD679}" type="pres">
      <dgm:prSet presAssocID="{991EE553-15ED-4F6C-A057-28A6F76A224E}" presName="linearProcess" presStyleCnt="0"/>
      <dgm:spPr/>
    </dgm:pt>
    <dgm:pt modelId="{BA4D21DA-F1D1-4448-A7C9-437C60B48651}" type="pres">
      <dgm:prSet presAssocID="{6A1C6D73-6897-46A8-8025-AE886C6F8AF0}" presName="textNode" presStyleLbl="node1" presStyleIdx="0" presStyleCnt="3">
        <dgm:presLayoutVars>
          <dgm:bulletEnabled val="1"/>
        </dgm:presLayoutVars>
      </dgm:prSet>
      <dgm:spPr/>
    </dgm:pt>
    <dgm:pt modelId="{82142A8A-5C2A-4C47-9C14-A72C760EA506}" type="pres">
      <dgm:prSet presAssocID="{0371A796-AFFE-427B-BB63-7E285983BC6F}" presName="sibTrans" presStyleCnt="0"/>
      <dgm:spPr/>
    </dgm:pt>
    <dgm:pt modelId="{5188F274-3D99-46E0-AF24-610A8E458ADD}" type="pres">
      <dgm:prSet presAssocID="{9D69EAE6-2E53-4310-9B34-CDCFEEA3BB9E}" presName="textNode" presStyleLbl="node1" presStyleIdx="1" presStyleCnt="3">
        <dgm:presLayoutVars>
          <dgm:bulletEnabled val="1"/>
        </dgm:presLayoutVars>
      </dgm:prSet>
      <dgm:spPr/>
    </dgm:pt>
    <dgm:pt modelId="{592E9453-46EE-4979-93FA-DB95329671AB}" type="pres">
      <dgm:prSet presAssocID="{6F7BF6B9-331B-45CD-87F7-212D3A5D2263}" presName="sibTrans" presStyleCnt="0"/>
      <dgm:spPr/>
    </dgm:pt>
    <dgm:pt modelId="{16580184-EAF9-42D7-844E-01A71F9CBCAC}" type="pres">
      <dgm:prSet presAssocID="{9192CB47-AAA0-4CBB-B3AE-ACB99C56255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8FCD860E-46B4-4FB0-BC47-8FA7D64C04D0}" type="presOf" srcId="{6A1C6D73-6897-46A8-8025-AE886C6F8AF0}" destId="{BA4D21DA-F1D1-4448-A7C9-437C60B48651}" srcOrd="0" destOrd="0" presId="urn:microsoft.com/office/officeart/2005/8/layout/hProcess9"/>
    <dgm:cxn modelId="{018BCB14-3A0C-4D10-8C8F-6887EA4EEF8E}" type="presOf" srcId="{9D69EAE6-2E53-4310-9B34-CDCFEEA3BB9E}" destId="{5188F274-3D99-46E0-AF24-610A8E458ADD}" srcOrd="0" destOrd="0" presId="urn:microsoft.com/office/officeart/2005/8/layout/hProcess9"/>
    <dgm:cxn modelId="{6C2CF814-633A-48CD-806F-6EAB9D5D5F8E}" type="presOf" srcId="{B57F1347-46E5-4AA4-952B-CD85B0FDE5AB}" destId="{16580184-EAF9-42D7-844E-01A71F9CBCAC}" srcOrd="0" destOrd="2" presId="urn:microsoft.com/office/officeart/2005/8/layout/hProcess9"/>
    <dgm:cxn modelId="{AE195620-8A8E-4EAA-A894-D84C4888ECCF}" srcId="{991EE553-15ED-4F6C-A057-28A6F76A224E}" destId="{9D69EAE6-2E53-4310-9B34-CDCFEEA3BB9E}" srcOrd="1" destOrd="0" parTransId="{2455C825-F15E-4858-B18C-599034A5219C}" sibTransId="{6F7BF6B9-331B-45CD-87F7-212D3A5D2263}"/>
    <dgm:cxn modelId="{DE103624-5AB0-4DCE-AF7B-D799B87FDB73}" srcId="{9192CB47-AAA0-4CBB-B3AE-ACB99C562558}" destId="{CE1DB233-9DA6-42FC-9D93-72F5D0018AEF}" srcOrd="2" destOrd="0" parTransId="{A36C8562-A630-4CC5-A8CE-D40F58D178A8}" sibTransId="{40666A6D-A7A6-46B8-96D0-6217FE33976F}"/>
    <dgm:cxn modelId="{FFBA9867-EE3A-4DB4-8550-C6D3650DFF60}" type="presOf" srcId="{5756D088-1EFF-4709-B3FE-E4DE0670AB8D}" destId="{16580184-EAF9-42D7-844E-01A71F9CBCAC}" srcOrd="0" destOrd="1" presId="urn:microsoft.com/office/officeart/2005/8/layout/hProcess9"/>
    <dgm:cxn modelId="{E368E369-9173-47DC-B239-06C2CD55B860}" srcId="{9192CB47-AAA0-4CBB-B3AE-ACB99C562558}" destId="{B57F1347-46E5-4AA4-952B-CD85B0FDE5AB}" srcOrd="1" destOrd="0" parTransId="{31202427-D7C6-4E8B-81CD-E747B3CCDB00}" sibTransId="{18E3ACB4-23E3-4159-A9AC-25E8B3407E34}"/>
    <dgm:cxn modelId="{5522C178-EB97-416D-8423-E3437D8B4100}" type="presOf" srcId="{991EE553-15ED-4F6C-A057-28A6F76A224E}" destId="{0EF56D29-F90A-4729-8657-136DCA4A2466}" srcOrd="0" destOrd="0" presId="urn:microsoft.com/office/officeart/2005/8/layout/hProcess9"/>
    <dgm:cxn modelId="{144F867F-54D5-4460-9959-BA93F8D86B96}" type="presOf" srcId="{9192CB47-AAA0-4CBB-B3AE-ACB99C562558}" destId="{16580184-EAF9-42D7-844E-01A71F9CBCAC}" srcOrd="0" destOrd="0" presId="urn:microsoft.com/office/officeart/2005/8/layout/hProcess9"/>
    <dgm:cxn modelId="{AFAE4080-6165-416D-B151-F6B1895C475D}" type="presOf" srcId="{CE1DB233-9DA6-42FC-9D93-72F5D0018AEF}" destId="{16580184-EAF9-42D7-844E-01A71F9CBCAC}" srcOrd="0" destOrd="3" presId="urn:microsoft.com/office/officeart/2005/8/layout/hProcess9"/>
    <dgm:cxn modelId="{48CD36CA-3748-4E90-B4DA-E2FFD5B9B594}" srcId="{991EE553-15ED-4F6C-A057-28A6F76A224E}" destId="{9192CB47-AAA0-4CBB-B3AE-ACB99C562558}" srcOrd="2" destOrd="0" parTransId="{67B9583C-873B-4F78-B292-BD1B687AC54F}" sibTransId="{70B50742-8CAA-4E52-8A87-BF60E28E7286}"/>
    <dgm:cxn modelId="{95537FD0-900C-4185-BE6E-9AA867F7CA08}" srcId="{991EE553-15ED-4F6C-A057-28A6F76A224E}" destId="{6A1C6D73-6897-46A8-8025-AE886C6F8AF0}" srcOrd="0" destOrd="0" parTransId="{BA2D86D4-950B-4649-ADA0-DEE47C364AF4}" sibTransId="{0371A796-AFFE-427B-BB63-7E285983BC6F}"/>
    <dgm:cxn modelId="{5F0F6AE2-FEE6-49DF-AA01-3DF4BB8AFE19}" srcId="{9192CB47-AAA0-4CBB-B3AE-ACB99C562558}" destId="{5756D088-1EFF-4709-B3FE-E4DE0670AB8D}" srcOrd="0" destOrd="0" parTransId="{434609EF-03ED-46DB-B310-B0FBF8DF1127}" sibTransId="{FEACE4CD-6FCD-4E8B-98C3-C5824E00D709}"/>
    <dgm:cxn modelId="{78D5CD06-D2E0-4C9B-92E0-02708BA20EE8}" type="presParOf" srcId="{0EF56D29-F90A-4729-8657-136DCA4A2466}" destId="{B66D5123-89E9-4DE8-BA39-AE925B707EF2}" srcOrd="0" destOrd="0" presId="urn:microsoft.com/office/officeart/2005/8/layout/hProcess9"/>
    <dgm:cxn modelId="{32E0A11B-E94C-4893-A322-44DB2AF7843D}" type="presParOf" srcId="{0EF56D29-F90A-4729-8657-136DCA4A2466}" destId="{CB75DBD1-AA71-41D0-965A-53ED60BBD679}" srcOrd="1" destOrd="0" presId="urn:microsoft.com/office/officeart/2005/8/layout/hProcess9"/>
    <dgm:cxn modelId="{4B8EF5BB-8CAD-46E5-A3C3-23D947EFDCF3}" type="presParOf" srcId="{CB75DBD1-AA71-41D0-965A-53ED60BBD679}" destId="{BA4D21DA-F1D1-4448-A7C9-437C60B48651}" srcOrd="0" destOrd="0" presId="urn:microsoft.com/office/officeart/2005/8/layout/hProcess9"/>
    <dgm:cxn modelId="{0016B4FD-AC58-46CC-8E55-0433825B0F7A}" type="presParOf" srcId="{CB75DBD1-AA71-41D0-965A-53ED60BBD679}" destId="{82142A8A-5C2A-4C47-9C14-A72C760EA506}" srcOrd="1" destOrd="0" presId="urn:microsoft.com/office/officeart/2005/8/layout/hProcess9"/>
    <dgm:cxn modelId="{0D93606C-80A7-4555-8625-845F04BF0AD1}" type="presParOf" srcId="{CB75DBD1-AA71-41D0-965A-53ED60BBD679}" destId="{5188F274-3D99-46E0-AF24-610A8E458ADD}" srcOrd="2" destOrd="0" presId="urn:microsoft.com/office/officeart/2005/8/layout/hProcess9"/>
    <dgm:cxn modelId="{BF81D9B7-DAEC-4E95-89C1-8047010B2DB0}" type="presParOf" srcId="{CB75DBD1-AA71-41D0-965A-53ED60BBD679}" destId="{592E9453-46EE-4979-93FA-DB95329671AB}" srcOrd="3" destOrd="0" presId="urn:microsoft.com/office/officeart/2005/8/layout/hProcess9"/>
    <dgm:cxn modelId="{A7FE7C0E-3FC4-4C46-9548-ADE6337298A2}" type="presParOf" srcId="{CB75DBD1-AA71-41D0-965A-53ED60BBD679}" destId="{16580184-EAF9-42D7-844E-01A71F9CBCAC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5A2170-D678-4F78-8D3A-AAE157424FC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Z"/>
        </a:p>
      </dgm:t>
    </dgm:pt>
    <dgm:pt modelId="{7BCE1178-CCFC-4778-A290-C269E0717A7F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NZ" dirty="0">
              <a:solidFill>
                <a:schemeClr val="tx1"/>
              </a:solidFill>
            </a:rPr>
            <a:t>Twitter: </a:t>
          </a:r>
          <a:r>
            <a:rPr lang="en-NZ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@willvelida</a:t>
          </a:r>
          <a:endParaRPr lang="en-NZ" dirty="0">
            <a:solidFill>
              <a:schemeClr val="tx1"/>
            </a:solidFill>
          </a:endParaRPr>
        </a:p>
      </dgm:t>
    </dgm:pt>
    <dgm:pt modelId="{FD4E58CB-0A51-4ADE-B711-26912CD213FB}" type="parTrans" cxnId="{F72E2C60-B67D-4BE7-ACDE-D85BEB01FB10}">
      <dgm:prSet/>
      <dgm:spPr/>
      <dgm:t>
        <a:bodyPr/>
        <a:lstStyle/>
        <a:p>
          <a:endParaRPr lang="en-NZ"/>
        </a:p>
      </dgm:t>
    </dgm:pt>
    <dgm:pt modelId="{FCC26517-9B29-4A86-85B5-8656F2BCB2F0}" type="sibTrans" cxnId="{F72E2C60-B67D-4BE7-ACDE-D85BEB01FB10}">
      <dgm:prSet/>
      <dgm:spPr/>
      <dgm:t>
        <a:bodyPr/>
        <a:lstStyle/>
        <a:p>
          <a:endParaRPr lang="en-NZ"/>
        </a:p>
      </dgm:t>
    </dgm:pt>
    <dgm:pt modelId="{BDDFC893-6B6E-4167-BFDE-80CFE194DD65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NZ" dirty="0">
              <a:solidFill>
                <a:schemeClr val="tx1"/>
              </a:solidFill>
            </a:rPr>
            <a:t>Email: </a:t>
          </a:r>
          <a:r>
            <a:rPr lang="en-NZ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will.velida@asb.co.nz</a:t>
          </a:r>
          <a:endParaRPr lang="en-NZ" dirty="0">
            <a:solidFill>
              <a:schemeClr val="tx1"/>
            </a:solidFill>
          </a:endParaRPr>
        </a:p>
      </dgm:t>
    </dgm:pt>
    <dgm:pt modelId="{F54C78B3-2E22-4EAD-B318-ACE02620349A}" type="parTrans" cxnId="{9D91F346-3462-4F95-A115-65B4B9762A4D}">
      <dgm:prSet/>
      <dgm:spPr/>
      <dgm:t>
        <a:bodyPr/>
        <a:lstStyle/>
        <a:p>
          <a:endParaRPr lang="en-NZ"/>
        </a:p>
      </dgm:t>
    </dgm:pt>
    <dgm:pt modelId="{35D3A95E-008A-498C-B11C-BD7A0B6FBF7B}" type="sibTrans" cxnId="{9D91F346-3462-4F95-A115-65B4B9762A4D}">
      <dgm:prSet/>
      <dgm:spPr/>
      <dgm:t>
        <a:bodyPr/>
        <a:lstStyle/>
        <a:p>
          <a:endParaRPr lang="en-NZ"/>
        </a:p>
      </dgm:t>
    </dgm:pt>
    <dgm:pt modelId="{5FF856B6-27D3-49A7-9CF5-FB6E1F3FD98A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NZ" dirty="0">
              <a:solidFill>
                <a:schemeClr val="tx1"/>
              </a:solidFill>
            </a:rPr>
            <a:t>LinkedIn: </a:t>
          </a:r>
          <a:r>
            <a:rPr lang="en-NZ" dirty="0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https://www.linkedin.com/in/willvelida/</a:t>
          </a:r>
          <a:endParaRPr lang="en-NZ" dirty="0">
            <a:solidFill>
              <a:schemeClr val="tx1"/>
            </a:solidFill>
          </a:endParaRPr>
        </a:p>
      </dgm:t>
    </dgm:pt>
    <dgm:pt modelId="{0FE259CD-77C2-4602-A92D-AB67BE05991F}" type="parTrans" cxnId="{5EC7562A-9ADA-421B-85EA-070FC75084A0}">
      <dgm:prSet/>
      <dgm:spPr/>
      <dgm:t>
        <a:bodyPr/>
        <a:lstStyle/>
        <a:p>
          <a:endParaRPr lang="en-NZ"/>
        </a:p>
      </dgm:t>
    </dgm:pt>
    <dgm:pt modelId="{67CB137F-558E-4489-8C65-8E2AAC52275B}" type="sibTrans" cxnId="{5EC7562A-9ADA-421B-85EA-070FC75084A0}">
      <dgm:prSet/>
      <dgm:spPr/>
      <dgm:t>
        <a:bodyPr/>
        <a:lstStyle/>
        <a:p>
          <a:endParaRPr lang="en-NZ"/>
        </a:p>
      </dgm:t>
    </dgm:pt>
    <dgm:pt modelId="{573AE99C-2624-4CC7-B881-A08CB0E5A157}" type="pres">
      <dgm:prSet presAssocID="{4B5A2170-D678-4F78-8D3A-AAE157424FC3}" presName="linear" presStyleCnt="0">
        <dgm:presLayoutVars>
          <dgm:animLvl val="lvl"/>
          <dgm:resizeHandles val="exact"/>
        </dgm:presLayoutVars>
      </dgm:prSet>
      <dgm:spPr/>
    </dgm:pt>
    <dgm:pt modelId="{DC03EBD9-658B-40B6-A963-E2DB130B27DE}" type="pres">
      <dgm:prSet presAssocID="{7BCE1178-CCFC-4778-A290-C269E0717A7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18A7E55-9BE4-410B-816F-BDF1FA751BC9}" type="pres">
      <dgm:prSet presAssocID="{FCC26517-9B29-4A86-85B5-8656F2BCB2F0}" presName="spacer" presStyleCnt="0"/>
      <dgm:spPr/>
    </dgm:pt>
    <dgm:pt modelId="{D0883DDC-7387-45FF-A6B0-F2CB276076DC}" type="pres">
      <dgm:prSet presAssocID="{BDDFC893-6B6E-4167-BFDE-80CFE194DD6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46D1D90-67A7-4FF6-B0CE-13E12F0A580B}" type="pres">
      <dgm:prSet presAssocID="{35D3A95E-008A-498C-B11C-BD7A0B6FBF7B}" presName="spacer" presStyleCnt="0"/>
      <dgm:spPr/>
    </dgm:pt>
    <dgm:pt modelId="{C54B1A8C-35CB-4D43-B10D-0B98161561C6}" type="pres">
      <dgm:prSet presAssocID="{5FF856B6-27D3-49A7-9CF5-FB6E1F3FD98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E814119-D849-4D70-8749-4334FFF968B5}" type="presOf" srcId="{4B5A2170-D678-4F78-8D3A-AAE157424FC3}" destId="{573AE99C-2624-4CC7-B881-A08CB0E5A157}" srcOrd="0" destOrd="0" presId="urn:microsoft.com/office/officeart/2005/8/layout/vList2"/>
    <dgm:cxn modelId="{5EC7562A-9ADA-421B-85EA-070FC75084A0}" srcId="{4B5A2170-D678-4F78-8D3A-AAE157424FC3}" destId="{5FF856B6-27D3-49A7-9CF5-FB6E1F3FD98A}" srcOrd="2" destOrd="0" parTransId="{0FE259CD-77C2-4602-A92D-AB67BE05991F}" sibTransId="{67CB137F-558E-4489-8C65-8E2AAC52275B}"/>
    <dgm:cxn modelId="{F72E2C60-B67D-4BE7-ACDE-D85BEB01FB10}" srcId="{4B5A2170-D678-4F78-8D3A-AAE157424FC3}" destId="{7BCE1178-CCFC-4778-A290-C269E0717A7F}" srcOrd="0" destOrd="0" parTransId="{FD4E58CB-0A51-4ADE-B711-26912CD213FB}" sibTransId="{FCC26517-9B29-4A86-85B5-8656F2BCB2F0}"/>
    <dgm:cxn modelId="{9D91F346-3462-4F95-A115-65B4B9762A4D}" srcId="{4B5A2170-D678-4F78-8D3A-AAE157424FC3}" destId="{BDDFC893-6B6E-4167-BFDE-80CFE194DD65}" srcOrd="1" destOrd="0" parTransId="{F54C78B3-2E22-4EAD-B318-ACE02620349A}" sibTransId="{35D3A95E-008A-498C-B11C-BD7A0B6FBF7B}"/>
    <dgm:cxn modelId="{C27B4253-4532-4AC3-8765-BB80DD2F8B35}" type="presOf" srcId="{7BCE1178-CCFC-4778-A290-C269E0717A7F}" destId="{DC03EBD9-658B-40B6-A963-E2DB130B27DE}" srcOrd="0" destOrd="0" presId="urn:microsoft.com/office/officeart/2005/8/layout/vList2"/>
    <dgm:cxn modelId="{25F865EE-5CD7-4A86-8CEF-8B19BEAA3A6E}" type="presOf" srcId="{BDDFC893-6B6E-4167-BFDE-80CFE194DD65}" destId="{D0883DDC-7387-45FF-A6B0-F2CB276076DC}" srcOrd="0" destOrd="0" presId="urn:microsoft.com/office/officeart/2005/8/layout/vList2"/>
    <dgm:cxn modelId="{28DDFEFF-5AF0-460A-89BE-DE06D3D449E1}" type="presOf" srcId="{5FF856B6-27D3-49A7-9CF5-FB6E1F3FD98A}" destId="{C54B1A8C-35CB-4D43-B10D-0B98161561C6}" srcOrd="0" destOrd="0" presId="urn:microsoft.com/office/officeart/2005/8/layout/vList2"/>
    <dgm:cxn modelId="{C65FFF9D-661F-4533-82B5-BDCB6EB68C23}" type="presParOf" srcId="{573AE99C-2624-4CC7-B881-A08CB0E5A157}" destId="{DC03EBD9-658B-40B6-A963-E2DB130B27DE}" srcOrd="0" destOrd="0" presId="urn:microsoft.com/office/officeart/2005/8/layout/vList2"/>
    <dgm:cxn modelId="{ACDC031F-5034-4A43-8FE2-274BA90852D8}" type="presParOf" srcId="{573AE99C-2624-4CC7-B881-A08CB0E5A157}" destId="{C18A7E55-9BE4-410B-816F-BDF1FA751BC9}" srcOrd="1" destOrd="0" presId="urn:microsoft.com/office/officeart/2005/8/layout/vList2"/>
    <dgm:cxn modelId="{868D635C-2AD9-475F-9E9C-EB2A95114841}" type="presParOf" srcId="{573AE99C-2624-4CC7-B881-A08CB0E5A157}" destId="{D0883DDC-7387-45FF-A6B0-F2CB276076DC}" srcOrd="2" destOrd="0" presId="urn:microsoft.com/office/officeart/2005/8/layout/vList2"/>
    <dgm:cxn modelId="{2F79E109-FB6B-4F39-B7A7-F80339933D4A}" type="presParOf" srcId="{573AE99C-2624-4CC7-B881-A08CB0E5A157}" destId="{146D1D90-67A7-4FF6-B0CE-13E12F0A580B}" srcOrd="3" destOrd="0" presId="urn:microsoft.com/office/officeart/2005/8/layout/vList2"/>
    <dgm:cxn modelId="{D0C590B0-FF32-48BA-BDEF-2CEB397E5FA6}" type="presParOf" srcId="{573AE99C-2624-4CC7-B881-A08CB0E5A157}" destId="{C54B1A8C-35CB-4D43-B10D-0B98161561C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88D4A-524E-4568-9A1C-1B0561D0AB0A}">
      <dsp:nvSpPr>
        <dsp:cNvPr id="0" name=""/>
        <dsp:cNvSpPr/>
      </dsp:nvSpPr>
      <dsp:spPr>
        <a:xfrm>
          <a:off x="0" y="6826"/>
          <a:ext cx="10515600" cy="791505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300" kern="1200" dirty="0"/>
            <a:t>What is Azure Cosmos DB?</a:t>
          </a:r>
        </a:p>
      </dsp:txBody>
      <dsp:txXfrm>
        <a:off x="38638" y="45464"/>
        <a:ext cx="10438324" cy="714229"/>
      </dsp:txXfrm>
    </dsp:sp>
    <dsp:sp modelId="{8598880A-AAB8-4AAA-9574-AE7102A172B0}">
      <dsp:nvSpPr>
        <dsp:cNvPr id="0" name=""/>
        <dsp:cNvSpPr/>
      </dsp:nvSpPr>
      <dsp:spPr>
        <a:xfrm>
          <a:off x="0" y="893371"/>
          <a:ext cx="10515600" cy="791505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300" kern="1200"/>
            <a:t>How Cosmos DB and Azure Functions work together.</a:t>
          </a:r>
        </a:p>
      </dsp:txBody>
      <dsp:txXfrm>
        <a:off x="38638" y="932009"/>
        <a:ext cx="10438324" cy="714229"/>
      </dsp:txXfrm>
    </dsp:sp>
    <dsp:sp modelId="{8B30B27D-BD47-4662-B88A-7CCE3E7168CD}">
      <dsp:nvSpPr>
        <dsp:cNvPr id="0" name=""/>
        <dsp:cNvSpPr/>
      </dsp:nvSpPr>
      <dsp:spPr>
        <a:xfrm>
          <a:off x="0" y="1779916"/>
          <a:ext cx="10515600" cy="791505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300" kern="1200"/>
            <a:t>Demo.</a:t>
          </a:r>
        </a:p>
      </dsp:txBody>
      <dsp:txXfrm>
        <a:off x="38638" y="1818554"/>
        <a:ext cx="10438324" cy="714229"/>
      </dsp:txXfrm>
    </dsp:sp>
    <dsp:sp modelId="{D156E99F-BC04-4F41-9D2D-0C6310F7528D}">
      <dsp:nvSpPr>
        <dsp:cNvPr id="0" name=""/>
        <dsp:cNvSpPr/>
      </dsp:nvSpPr>
      <dsp:spPr>
        <a:xfrm>
          <a:off x="0" y="2666461"/>
          <a:ext cx="10515600" cy="791505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300" kern="1200"/>
            <a:t>Things to note when developing.</a:t>
          </a:r>
        </a:p>
      </dsp:txBody>
      <dsp:txXfrm>
        <a:off x="38638" y="2705099"/>
        <a:ext cx="10438324" cy="714229"/>
      </dsp:txXfrm>
    </dsp:sp>
    <dsp:sp modelId="{48F00E78-1ED2-4F87-A10D-FE863077BC03}">
      <dsp:nvSpPr>
        <dsp:cNvPr id="0" name=""/>
        <dsp:cNvSpPr/>
      </dsp:nvSpPr>
      <dsp:spPr>
        <a:xfrm>
          <a:off x="0" y="3553006"/>
          <a:ext cx="10515600" cy="791505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300" kern="1200"/>
            <a:t>Q&amp;A.</a:t>
          </a:r>
        </a:p>
      </dsp:txBody>
      <dsp:txXfrm>
        <a:off x="38638" y="3591644"/>
        <a:ext cx="10438324" cy="714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79BEFD-B61D-44A8-8A21-0C28800631EE}">
      <dsp:nvSpPr>
        <dsp:cNvPr id="0" name=""/>
        <dsp:cNvSpPr/>
      </dsp:nvSpPr>
      <dsp:spPr>
        <a:xfrm>
          <a:off x="0" y="815656"/>
          <a:ext cx="10515600" cy="839474"/>
        </a:xfrm>
        <a:prstGeom prst="roundRect">
          <a:avLst/>
        </a:prstGeom>
        <a:solidFill>
          <a:srgbClr val="E63D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500" kern="1200" dirty="0"/>
            <a:t>Functions provide scalable units of work.</a:t>
          </a:r>
        </a:p>
      </dsp:txBody>
      <dsp:txXfrm>
        <a:off x="40980" y="856636"/>
        <a:ext cx="10433640" cy="757514"/>
      </dsp:txXfrm>
    </dsp:sp>
    <dsp:sp modelId="{F70E26E7-B768-4885-8380-31607420F492}">
      <dsp:nvSpPr>
        <dsp:cNvPr id="0" name=""/>
        <dsp:cNvSpPr/>
      </dsp:nvSpPr>
      <dsp:spPr>
        <a:xfrm>
          <a:off x="0" y="1755931"/>
          <a:ext cx="10515600" cy="839474"/>
        </a:xfrm>
        <a:prstGeom prst="roundRect">
          <a:avLst/>
        </a:prstGeom>
        <a:solidFill>
          <a:srgbClr val="E63D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500" kern="1200"/>
            <a:t>Don’t have to create a full app to work with Cosmos DB.</a:t>
          </a:r>
        </a:p>
      </dsp:txBody>
      <dsp:txXfrm>
        <a:off x="40980" y="1796911"/>
        <a:ext cx="10433640" cy="757514"/>
      </dsp:txXfrm>
    </dsp:sp>
    <dsp:sp modelId="{EF7C2CD4-23A1-45B5-B8B8-40E0CFEC36AA}">
      <dsp:nvSpPr>
        <dsp:cNvPr id="0" name=""/>
        <dsp:cNvSpPr/>
      </dsp:nvSpPr>
      <dsp:spPr>
        <a:xfrm>
          <a:off x="0" y="2696206"/>
          <a:ext cx="10515600" cy="839474"/>
        </a:xfrm>
        <a:prstGeom prst="roundRect">
          <a:avLst/>
        </a:prstGeom>
        <a:solidFill>
          <a:srgbClr val="E63D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500" kern="1200"/>
            <a:t>Build Event-driven apps that scale globally.</a:t>
          </a:r>
        </a:p>
      </dsp:txBody>
      <dsp:txXfrm>
        <a:off x="40980" y="2737186"/>
        <a:ext cx="10433640" cy="757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B319C-4396-42CE-9F00-19DEFB4F717A}">
      <dsp:nvSpPr>
        <dsp:cNvPr id="0" name=""/>
        <dsp:cNvSpPr/>
      </dsp:nvSpPr>
      <dsp:spPr>
        <a:xfrm>
          <a:off x="0" y="48969"/>
          <a:ext cx="10515600" cy="135252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400" kern="1200" dirty="0">
              <a:solidFill>
                <a:schemeClr val="tx1"/>
              </a:solidFill>
            </a:rPr>
            <a:t>Bindings only support SQL API (Use static client for other APIs).</a:t>
          </a:r>
        </a:p>
      </dsp:txBody>
      <dsp:txXfrm>
        <a:off x="66025" y="114994"/>
        <a:ext cx="10383550" cy="1220470"/>
      </dsp:txXfrm>
    </dsp:sp>
    <dsp:sp modelId="{A5B7091E-8C60-4E56-82FC-41B6F6289B25}">
      <dsp:nvSpPr>
        <dsp:cNvPr id="0" name=""/>
        <dsp:cNvSpPr/>
      </dsp:nvSpPr>
      <dsp:spPr>
        <a:xfrm>
          <a:off x="0" y="1499409"/>
          <a:ext cx="10515600" cy="135252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400" kern="1200" dirty="0">
              <a:solidFill>
                <a:schemeClr val="tx1"/>
              </a:solidFill>
            </a:rPr>
            <a:t>Each Binding initiates it’s own </a:t>
          </a:r>
          <a:r>
            <a:rPr lang="en-NZ" sz="3400" kern="1200" dirty="0" err="1">
              <a:solidFill>
                <a:schemeClr val="tx1"/>
              </a:solidFill>
            </a:rPr>
            <a:t>DocumentClient</a:t>
          </a:r>
          <a:r>
            <a:rPr lang="en-NZ" sz="3400" kern="1200" dirty="0">
              <a:solidFill>
                <a:schemeClr val="tx1"/>
              </a:solidFill>
            </a:rPr>
            <a:t> instance.</a:t>
          </a:r>
        </a:p>
      </dsp:txBody>
      <dsp:txXfrm>
        <a:off x="66025" y="1565434"/>
        <a:ext cx="10383550" cy="1220470"/>
      </dsp:txXfrm>
    </dsp:sp>
    <dsp:sp modelId="{2C427D25-A2A7-4D62-B37A-45078C7DF1B2}">
      <dsp:nvSpPr>
        <dsp:cNvPr id="0" name=""/>
        <dsp:cNvSpPr/>
      </dsp:nvSpPr>
      <dsp:spPr>
        <a:xfrm>
          <a:off x="0" y="2949848"/>
          <a:ext cx="10515600" cy="135252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400" kern="1200" dirty="0">
              <a:solidFill>
                <a:schemeClr val="tx1"/>
              </a:solidFill>
            </a:rPr>
            <a:t>Bindings currently use the v2 .NET SDK, not v3</a:t>
          </a:r>
        </a:p>
      </dsp:txBody>
      <dsp:txXfrm>
        <a:off x="66025" y="3015873"/>
        <a:ext cx="10383550" cy="12204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D5123-89E9-4DE8-BA39-AE925B707EF2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D21DA-F1D1-4448-A7C9-437C60B48651}">
      <dsp:nvSpPr>
        <dsp:cNvPr id="0" name=""/>
        <dsp:cNvSpPr/>
      </dsp:nvSpPr>
      <dsp:spPr>
        <a:xfrm>
          <a:off x="11296" y="1305401"/>
          <a:ext cx="3384708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900" kern="1200"/>
            <a:t>Azure Functions support Dependency Injection (Starting from 2.0).</a:t>
          </a:r>
        </a:p>
      </dsp:txBody>
      <dsp:txXfrm>
        <a:off x="96262" y="1390367"/>
        <a:ext cx="3214776" cy="1570603"/>
      </dsp:txXfrm>
    </dsp:sp>
    <dsp:sp modelId="{5188F274-3D99-46E0-AF24-610A8E458ADD}">
      <dsp:nvSpPr>
        <dsp:cNvPr id="0" name=""/>
        <dsp:cNvSpPr/>
      </dsp:nvSpPr>
      <dsp:spPr>
        <a:xfrm>
          <a:off x="3565445" y="1305401"/>
          <a:ext cx="3384708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900" kern="1200"/>
            <a:t>Built on .NET Core DI Features.</a:t>
          </a:r>
        </a:p>
      </dsp:txBody>
      <dsp:txXfrm>
        <a:off x="3650411" y="1390367"/>
        <a:ext cx="3214776" cy="1570603"/>
      </dsp:txXfrm>
    </dsp:sp>
    <dsp:sp modelId="{16580184-EAF9-42D7-844E-01A71F9CBCAC}">
      <dsp:nvSpPr>
        <dsp:cNvPr id="0" name=""/>
        <dsp:cNvSpPr/>
      </dsp:nvSpPr>
      <dsp:spPr>
        <a:xfrm>
          <a:off x="7119595" y="1305401"/>
          <a:ext cx="3384708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900" kern="1200"/>
            <a:t>Same service lifetimes as ASP.NET Dependency Injection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500" kern="1200"/>
            <a:t>Transient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500" kern="1200"/>
            <a:t>Scoped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500" kern="1200"/>
            <a:t>Singletons</a:t>
          </a:r>
        </a:p>
      </dsp:txBody>
      <dsp:txXfrm>
        <a:off x="7204561" y="1390367"/>
        <a:ext cx="3214776" cy="15706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3EBD9-658B-40B6-A963-E2DB130B27DE}">
      <dsp:nvSpPr>
        <dsp:cNvPr id="0" name=""/>
        <dsp:cNvSpPr/>
      </dsp:nvSpPr>
      <dsp:spPr>
        <a:xfrm>
          <a:off x="0" y="660226"/>
          <a:ext cx="10515600" cy="93541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900" kern="1200" dirty="0">
              <a:solidFill>
                <a:schemeClr val="tx1"/>
              </a:solidFill>
            </a:rPr>
            <a:t>Twitter: </a:t>
          </a:r>
          <a:r>
            <a:rPr lang="en-NZ" sz="3900" kern="12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@willvelida</a:t>
          </a:r>
          <a:endParaRPr lang="en-NZ" sz="3900" kern="1200" dirty="0">
            <a:solidFill>
              <a:schemeClr val="tx1"/>
            </a:solidFill>
          </a:endParaRPr>
        </a:p>
      </dsp:txBody>
      <dsp:txXfrm>
        <a:off x="45663" y="705889"/>
        <a:ext cx="10424274" cy="844089"/>
      </dsp:txXfrm>
    </dsp:sp>
    <dsp:sp modelId="{D0883DDC-7387-45FF-A6B0-F2CB276076DC}">
      <dsp:nvSpPr>
        <dsp:cNvPr id="0" name=""/>
        <dsp:cNvSpPr/>
      </dsp:nvSpPr>
      <dsp:spPr>
        <a:xfrm>
          <a:off x="0" y="1707961"/>
          <a:ext cx="10515600" cy="93541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900" kern="1200" dirty="0">
              <a:solidFill>
                <a:schemeClr val="tx1"/>
              </a:solidFill>
            </a:rPr>
            <a:t>Email: </a:t>
          </a:r>
          <a:r>
            <a:rPr lang="en-NZ" sz="3900" kern="1200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will.velida@asb.co.nz</a:t>
          </a:r>
          <a:endParaRPr lang="en-NZ" sz="3900" kern="1200" dirty="0">
            <a:solidFill>
              <a:schemeClr val="tx1"/>
            </a:solidFill>
          </a:endParaRPr>
        </a:p>
      </dsp:txBody>
      <dsp:txXfrm>
        <a:off x="45663" y="1753624"/>
        <a:ext cx="10424274" cy="844089"/>
      </dsp:txXfrm>
    </dsp:sp>
    <dsp:sp modelId="{C54B1A8C-35CB-4D43-B10D-0B98161561C6}">
      <dsp:nvSpPr>
        <dsp:cNvPr id="0" name=""/>
        <dsp:cNvSpPr/>
      </dsp:nvSpPr>
      <dsp:spPr>
        <a:xfrm>
          <a:off x="0" y="2755696"/>
          <a:ext cx="10515600" cy="93541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900" kern="1200" dirty="0">
              <a:solidFill>
                <a:schemeClr val="tx1"/>
              </a:solidFill>
            </a:rPr>
            <a:t>LinkedIn: </a:t>
          </a:r>
          <a:r>
            <a:rPr lang="en-NZ" sz="3900" kern="1200" dirty="0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https://www.linkedin.com/in/willvelida/</a:t>
          </a:r>
          <a:endParaRPr lang="en-NZ" sz="3900" kern="1200" dirty="0">
            <a:solidFill>
              <a:schemeClr val="tx1"/>
            </a:solidFill>
          </a:endParaRPr>
        </a:p>
      </dsp:txBody>
      <dsp:txXfrm>
        <a:off x="45663" y="2801359"/>
        <a:ext cx="10424274" cy="84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2A819-DBC4-4026-917C-00EDA66B6EFE}" type="datetimeFigureOut">
              <a:rPr lang="en-NZ" smtClean="0"/>
              <a:t>24/02/2020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21F3A-5297-41C3-8E4D-AF5186EE34A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9361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22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84E88389-0427-4AC4-A171-5E61317488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736" y="299403"/>
            <a:ext cx="1598808" cy="17432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7907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6814988" y="6179607"/>
            <a:ext cx="5095072" cy="424616"/>
            <a:chOff x="6860708" y="6165662"/>
            <a:chExt cx="5095072" cy="424616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708" y="6182053"/>
              <a:ext cx="1171941" cy="39183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8418" y="6198657"/>
              <a:ext cx="1171942" cy="35862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3839" y="6165662"/>
              <a:ext cx="1171941" cy="4246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80"/>
            <a:stretch/>
          </p:blipFill>
          <p:spPr bwMode="invGray">
            <a:xfrm>
              <a:off x="9476129" y="6254044"/>
              <a:ext cx="1171940" cy="247853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E31C156-047B-46C4-8918-434FF0E3FE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2" y="6069832"/>
            <a:ext cx="1349038" cy="6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8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pic>
        <p:nvPicPr>
          <p:cNvPr id="7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B52C2B4-6C15-4D00-85DB-6C57338475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3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02730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3C7BC-58DC-420B-8746-F62EB9D07B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4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9028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3C7BC-58DC-420B-8746-F62EB9D07B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40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71799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DFF582E-8D2C-4455-925F-40D70F68A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8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92898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B7E76-7F93-4C69-964E-2B173E780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346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1461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17482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Title Only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B7E76-7F93-4C69-964E-2B173E780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10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8857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C1ACD68-261C-43D1-BC83-1C26FD936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98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12936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AE9F9CD-C149-414A-9835-6B3A783F12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91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83995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AE9F9CD-C149-414A-9835-6B3A783F12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27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3943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AE9F9CD-C149-414A-9835-6B3A783F12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37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19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2187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6" r:id="rId4"/>
    <p:sldLayoutId id="2147483674" r:id="rId5"/>
    <p:sldLayoutId id="2147483675" r:id="rId6"/>
    <p:sldLayoutId id="2147483672" r:id="rId7"/>
    <p:sldLayoutId id="2147483673" r:id="rId8"/>
    <p:sldLayoutId id="2147483652" r:id="rId9"/>
    <p:sldLayoutId id="2147483653" r:id="rId10"/>
    <p:sldLayoutId id="2147483661" r:id="rId11"/>
    <p:sldLayoutId id="2147483665" r:id="rId12"/>
    <p:sldLayoutId id="2147483668" r:id="rId13"/>
    <p:sldLayoutId id="2147483669" r:id="rId14"/>
    <p:sldLayoutId id="2147483654" r:id="rId15"/>
    <p:sldLayoutId id="2147483664" r:id="rId16"/>
    <p:sldLayoutId id="2147483662" r:id="rId17"/>
    <p:sldLayoutId id="2147483663" r:id="rId18"/>
    <p:sldLayoutId id="2147483670" r:id="rId19"/>
    <p:sldLayoutId id="2147483671" r:id="rId20"/>
    <p:sldLayoutId id="2147483656" r:id="rId21"/>
    <p:sldLayoutId id="2147483667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6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16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cosmos-db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docs.microsoft.com/en-us/azure/azure-function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docs.microsoft.com/en-us/learn/browse/?products=azure-functions%2Cazure-cosmos-db" TargetMode="External"/><Relationship Id="rId5" Type="http://schemas.openxmlformats.org/officeDocument/2006/relationships/image" Target="../media/image6.emf"/><Relationship Id="rId10" Type="http://schemas.openxmlformats.org/officeDocument/2006/relationships/hyperlink" Target="https://25daysofserverless.com/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cosmosdb.github.io/lab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6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4.sv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6.svg"/><Relationship Id="rId10" Type="http://schemas.openxmlformats.org/officeDocument/2006/relationships/image" Target="../media/image25.svg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N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Working with Azure Cosmos DB in Azure Functions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/>
              <a:t>Will Velida – Software Engineer – ASB Bank</a:t>
            </a:r>
          </a:p>
        </p:txBody>
      </p:sp>
    </p:spTree>
    <p:extLst>
      <p:ext uri="{BB962C8B-B14F-4D97-AF65-F5344CB8AC3E}">
        <p14:creationId xmlns:p14="http://schemas.microsoft.com/office/powerpoint/2010/main" val="29237180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Things to note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7A8D1C5-52BC-4136-9470-E8E0D228D9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082187"/>
              </p:ext>
            </p:extLst>
          </p:nvPr>
        </p:nvGraphicFramePr>
        <p:xfrm>
          <a:off x="838200" y="157753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5EAACB0E-3FEE-4660-85AF-271BD0919E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00" y="6248400"/>
            <a:ext cx="60960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DF547A6-95AF-4E08-A95C-41A7C90EE9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8200" y="6248400"/>
            <a:ext cx="609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93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E4B319C-4396-42CE-9F00-19DEFB4F71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4E4B319C-4396-42CE-9F00-19DEFB4F71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B7091E-8C60-4E56-82FC-41B6F6289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dgm id="{A5B7091E-8C60-4E56-82FC-41B6F6289B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C427D25-A2A7-4D62-B37A-45078C7DF1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2C427D25-A2A7-4D62-B37A-45078C7DF1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DD56B-8E74-450C-83A4-C7EA168A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Dependency Injection support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5F6FE58-66C2-40B3-9887-4DD65B6FE6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950790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A1E87014-4DB0-4CE3-9F9C-0FF635D93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00" y="6213475"/>
            <a:ext cx="60960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A82BCAA-C01E-4EFA-8A8D-F820A03D38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8200" y="6213475"/>
            <a:ext cx="609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17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66D5123-89E9-4DE8-BA39-AE925B707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66D5123-89E9-4DE8-BA39-AE925B707E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4D21DA-F1D1-4448-A7C9-437C60B486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dgm id="{BA4D21DA-F1D1-4448-A7C9-437C60B486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188F274-3D99-46E0-AF24-610A8E458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5188F274-3D99-46E0-AF24-610A8E458A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6580184-EAF9-42D7-844E-01A71F9CB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dgm id="{16580184-EAF9-42D7-844E-01A71F9CB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time!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6363276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58781" y="5573899"/>
            <a:ext cx="11674438" cy="943882"/>
            <a:chOff x="128941" y="5573899"/>
            <a:chExt cx="11674438" cy="94388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41" y="5610335"/>
              <a:ext cx="2605115" cy="87101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049" y="5647243"/>
              <a:ext cx="2605115" cy="7971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264" y="5573899"/>
              <a:ext cx="2605115" cy="94388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80"/>
            <a:stretch/>
          </p:blipFill>
          <p:spPr bwMode="invGray">
            <a:xfrm>
              <a:off x="6175157" y="5770363"/>
              <a:ext cx="2605115" cy="550955"/>
            </a:xfrm>
            <a:prstGeom prst="rect">
              <a:avLst/>
            </a:prstGeom>
          </p:spPr>
        </p:pic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Want to learn more?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BDC156-CCAD-4FCC-8C75-B46161F32553}"/>
              </a:ext>
            </a:extLst>
          </p:cNvPr>
          <p:cNvSpPr txBox="1"/>
          <p:nvPr/>
        </p:nvSpPr>
        <p:spPr>
          <a:xfrm>
            <a:off x="838200" y="1454728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Learn.</a:t>
            </a:r>
            <a:endParaRPr lang="en-NZ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Functions Documentation.</a:t>
            </a:r>
            <a:endParaRPr lang="en-NZ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Cosmos DB Documentation.</a:t>
            </a:r>
            <a:endParaRPr lang="en-NZ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Cosmos DB Deep Dive Labs.</a:t>
            </a:r>
            <a:endParaRPr lang="en-NZ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25 Days of Serverless</a:t>
            </a:r>
            <a:endParaRPr lang="en-NZ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127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8790B9-20E3-4FEE-8BAF-81928175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Thanks for listening!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6523FB7-E75A-40CB-8C2A-711B2CBA49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8905944"/>
              </p:ext>
            </p:extLst>
          </p:nvPr>
        </p:nvGraphicFramePr>
        <p:xfrm>
          <a:off x="838200" y="10279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7672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C03EBD9-658B-40B6-A963-E2DB130B27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DC03EBD9-658B-40B6-A963-E2DB130B27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0883DDC-7387-45FF-A6B0-F2CB276076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graphicEl>
                                              <a:dgm id="{D0883DDC-7387-45FF-A6B0-F2CB276076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54B1A8C-35CB-4D43-B10D-0B9816156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C54B1A8C-35CB-4D43-B10D-0B98161561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78DA-02E8-4358-8DA1-FB1BAADA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4D4B5-9EAC-4BA2-9DBE-46D2362A7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1690688"/>
            <a:ext cx="5157787" cy="3684588"/>
          </a:xfrm>
        </p:spPr>
        <p:txBody>
          <a:bodyPr/>
          <a:lstStyle/>
          <a:p>
            <a:r>
              <a:rPr lang="en-NZ" dirty="0"/>
              <a:t>Software Engineer at ASB Bank, working in the Payments Platform.</a:t>
            </a:r>
          </a:p>
          <a:p>
            <a:r>
              <a:rPr lang="en-NZ" dirty="0"/>
              <a:t>From UK, lived in NZ for about 9 years.</a:t>
            </a:r>
          </a:p>
          <a:p>
            <a:r>
              <a:rPr lang="en-NZ" dirty="0"/>
              <a:t>.NET, Azure Cosmos DB, Azure Functions, Event Hubs, Storage, Log Analytics etc. etc.</a:t>
            </a:r>
          </a:p>
          <a:p>
            <a:endParaRPr lang="en-N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840866-1F1F-407E-B39D-34060F6D790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845300" y="1690688"/>
            <a:ext cx="3684587" cy="36845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11854DE-01B4-4A22-BDC4-510A7191A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12" y="6213475"/>
            <a:ext cx="609600" cy="609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6783F90-E4A5-4CCA-A356-0F77F35E3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612" y="6213475"/>
            <a:ext cx="609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97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18839-DA78-4613-809E-3E6B278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9F196A3-E871-44B9-8646-050B2B14E0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9448201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1EA0405D-E00D-4EA7-A3C7-4030416297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00" y="6213475"/>
            <a:ext cx="609600" cy="609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D4109EF-BB29-4377-B4C0-A6793AB3FD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8200" y="6213475"/>
            <a:ext cx="609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01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188D4A-524E-4568-9A1C-1B0561D0AB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5188D4A-524E-4568-9A1C-1B0561D0AB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98880A-AAB8-4AAA-9574-AE7102A17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8598880A-AAB8-4AAA-9574-AE7102A172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30B27D-BD47-4662-B88A-7CCE3E7168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8B30B27D-BD47-4662-B88A-7CCE3E7168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156E99F-BC04-4F41-9D2D-0C6310F752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D156E99F-BC04-4F41-9D2D-0C6310F752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F00E78-1ED2-4F87-A10D-FE863077BC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8F00E78-1ED2-4F87-A10D-FE863077BC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144">
            <a:extLst>
              <a:ext uri="{FF2B5EF4-FFF2-40B4-BE49-F238E27FC236}">
                <a16:creationId xmlns:a16="http://schemas.microsoft.com/office/drawing/2014/main" id="{166E4E6D-81DD-4AAB-9651-B66FA8B88360}"/>
              </a:ext>
            </a:extLst>
          </p:cNvPr>
          <p:cNvSpPr txBox="1"/>
          <p:nvPr/>
        </p:nvSpPr>
        <p:spPr>
          <a:xfrm>
            <a:off x="5849875" y="1889211"/>
            <a:ext cx="8031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SQL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D9C9A99-5A34-48F0-8113-90B132EF6B58}"/>
              </a:ext>
            </a:extLst>
          </p:cNvPr>
          <p:cNvSpPr txBox="1"/>
          <p:nvPr/>
        </p:nvSpPr>
        <p:spPr>
          <a:xfrm>
            <a:off x="8136810" y="2185771"/>
            <a:ext cx="114136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</a:rPr>
              <a:t>MongoDB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4BEB5F-9BD8-4935-BB62-0304D488C247}"/>
              </a:ext>
            </a:extLst>
          </p:cNvPr>
          <p:cNvGrpSpPr/>
          <p:nvPr/>
        </p:nvGrpSpPr>
        <p:grpSpPr>
          <a:xfrm>
            <a:off x="935842" y="2510764"/>
            <a:ext cx="1294027" cy="440630"/>
            <a:chOff x="1880903" y="2175418"/>
            <a:chExt cx="1294027" cy="440630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5A063E9-CB90-4236-B361-2F2CD4DC928E}"/>
                </a:ext>
              </a:extLst>
            </p:cNvPr>
            <p:cNvSpPr txBox="1"/>
            <p:nvPr/>
          </p:nvSpPr>
          <p:spPr>
            <a:xfrm>
              <a:off x="2371761" y="2257234"/>
              <a:ext cx="8031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Table API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DF0A600-1E3D-45BA-AB34-E214FCAD0B42}"/>
                </a:ext>
              </a:extLst>
            </p:cNvPr>
            <p:cNvGrpSpPr/>
            <p:nvPr/>
          </p:nvGrpSpPr>
          <p:grpSpPr>
            <a:xfrm>
              <a:off x="1880903" y="2175418"/>
              <a:ext cx="494130" cy="440630"/>
              <a:chOff x="8276702" y="3303923"/>
              <a:chExt cx="657427" cy="586247"/>
            </a:xfrm>
          </p:grpSpPr>
          <p:sp>
            <p:nvSpPr>
              <p:cNvPr id="110" name="Hexagon 109">
                <a:extLst>
                  <a:ext uri="{FF2B5EF4-FFF2-40B4-BE49-F238E27FC236}">
                    <a16:creationId xmlns:a16="http://schemas.microsoft.com/office/drawing/2014/main" id="{893C08C3-7368-49EF-9C5B-BD3107C05B57}"/>
                  </a:ext>
                </a:extLst>
              </p:cNvPr>
              <p:cNvSpPr/>
              <p:nvPr/>
            </p:nvSpPr>
            <p:spPr bwMode="auto">
              <a:xfrm>
                <a:off x="8276702" y="3303923"/>
                <a:ext cx="657427" cy="586247"/>
              </a:xfrm>
              <a:prstGeom prst="hexagon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B75321ED-7A48-4CB8-907A-E111F192E680}"/>
                  </a:ext>
                </a:extLst>
              </p:cNvPr>
              <p:cNvGrpSpPr/>
              <p:nvPr/>
            </p:nvGrpSpPr>
            <p:grpSpPr>
              <a:xfrm>
                <a:off x="8435042" y="3437010"/>
                <a:ext cx="340743" cy="339628"/>
                <a:chOff x="9378226" y="3437014"/>
                <a:chExt cx="340743" cy="339628"/>
              </a:xfrm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1B07B418-F5C7-4605-8FC5-F3EA20F39B4F}"/>
                    </a:ext>
                  </a:extLst>
                </p:cNvPr>
                <p:cNvSpPr/>
                <p:nvPr/>
              </p:nvSpPr>
              <p:spPr bwMode="auto">
                <a:xfrm>
                  <a:off x="9378226" y="3437014"/>
                  <a:ext cx="340743" cy="339628"/>
                </a:xfrm>
                <a:custGeom>
                  <a:avLst/>
                  <a:gdLst>
                    <a:gd name="connsiteX0" fmla="*/ 0 w 340743"/>
                    <a:gd name="connsiteY0" fmla="*/ 0 h 339628"/>
                    <a:gd name="connsiteX1" fmla="*/ 22958 w 340743"/>
                    <a:gd name="connsiteY1" fmla="*/ 0 h 339628"/>
                    <a:gd name="connsiteX2" fmla="*/ 22958 w 340743"/>
                    <a:gd name="connsiteY2" fmla="*/ 316670 h 339628"/>
                    <a:gd name="connsiteX3" fmla="*/ 340743 w 340743"/>
                    <a:gd name="connsiteY3" fmla="*/ 316670 h 339628"/>
                    <a:gd name="connsiteX4" fmla="*/ 340743 w 340743"/>
                    <a:gd name="connsiteY4" fmla="*/ 339628 h 339628"/>
                    <a:gd name="connsiteX5" fmla="*/ 0 w 340743"/>
                    <a:gd name="connsiteY5" fmla="*/ 339628 h 339628"/>
                    <a:gd name="connsiteX6" fmla="*/ 0 w 340743"/>
                    <a:gd name="connsiteY6" fmla="*/ 0 h 339628"/>
                    <a:gd name="connsiteX0" fmla="*/ 0 w 340743"/>
                    <a:gd name="connsiteY0" fmla="*/ 0 h 339628"/>
                    <a:gd name="connsiteX1" fmla="*/ 22958 w 340743"/>
                    <a:gd name="connsiteY1" fmla="*/ 0 h 339628"/>
                    <a:gd name="connsiteX2" fmla="*/ 340743 w 340743"/>
                    <a:gd name="connsiteY2" fmla="*/ 316670 h 339628"/>
                    <a:gd name="connsiteX3" fmla="*/ 340743 w 340743"/>
                    <a:gd name="connsiteY3" fmla="*/ 339628 h 339628"/>
                    <a:gd name="connsiteX4" fmla="*/ 0 w 340743"/>
                    <a:gd name="connsiteY4" fmla="*/ 339628 h 339628"/>
                    <a:gd name="connsiteX5" fmla="*/ 0 w 340743"/>
                    <a:gd name="connsiteY5" fmla="*/ 0 h 339628"/>
                    <a:gd name="connsiteX0" fmla="*/ 22958 w 340743"/>
                    <a:gd name="connsiteY0" fmla="*/ 0 h 339628"/>
                    <a:gd name="connsiteX1" fmla="*/ 340743 w 340743"/>
                    <a:gd name="connsiteY1" fmla="*/ 316670 h 339628"/>
                    <a:gd name="connsiteX2" fmla="*/ 340743 w 340743"/>
                    <a:gd name="connsiteY2" fmla="*/ 339628 h 339628"/>
                    <a:gd name="connsiteX3" fmla="*/ 0 w 340743"/>
                    <a:gd name="connsiteY3" fmla="*/ 339628 h 339628"/>
                    <a:gd name="connsiteX4" fmla="*/ 0 w 340743"/>
                    <a:gd name="connsiteY4" fmla="*/ 0 h 339628"/>
                    <a:gd name="connsiteX5" fmla="*/ 114398 w 340743"/>
                    <a:gd name="connsiteY5" fmla="*/ 91440 h 339628"/>
                    <a:gd name="connsiteX0" fmla="*/ 340743 w 340743"/>
                    <a:gd name="connsiteY0" fmla="*/ 316670 h 339628"/>
                    <a:gd name="connsiteX1" fmla="*/ 340743 w 340743"/>
                    <a:gd name="connsiteY1" fmla="*/ 339628 h 339628"/>
                    <a:gd name="connsiteX2" fmla="*/ 0 w 340743"/>
                    <a:gd name="connsiteY2" fmla="*/ 339628 h 339628"/>
                    <a:gd name="connsiteX3" fmla="*/ 0 w 340743"/>
                    <a:gd name="connsiteY3" fmla="*/ 0 h 339628"/>
                    <a:gd name="connsiteX4" fmla="*/ 114398 w 340743"/>
                    <a:gd name="connsiteY4" fmla="*/ 91440 h 339628"/>
                    <a:gd name="connsiteX0" fmla="*/ 340743 w 340743"/>
                    <a:gd name="connsiteY0" fmla="*/ 316670 h 339628"/>
                    <a:gd name="connsiteX1" fmla="*/ 340743 w 340743"/>
                    <a:gd name="connsiteY1" fmla="*/ 339628 h 339628"/>
                    <a:gd name="connsiteX2" fmla="*/ 0 w 340743"/>
                    <a:gd name="connsiteY2" fmla="*/ 339628 h 339628"/>
                    <a:gd name="connsiteX3" fmla="*/ 0 w 340743"/>
                    <a:gd name="connsiteY3" fmla="*/ 0 h 339628"/>
                    <a:gd name="connsiteX0" fmla="*/ 340743 w 340743"/>
                    <a:gd name="connsiteY0" fmla="*/ 339628 h 339628"/>
                    <a:gd name="connsiteX1" fmla="*/ 0 w 340743"/>
                    <a:gd name="connsiteY1" fmla="*/ 339628 h 339628"/>
                    <a:gd name="connsiteX2" fmla="*/ 0 w 340743"/>
                    <a:gd name="connsiteY2" fmla="*/ 0 h 33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40743" h="339628">
                      <a:moveTo>
                        <a:pt x="340743" y="339628"/>
                      </a:moveTo>
                      <a:lnTo>
                        <a:pt x="0" y="33962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EB7D221E-192B-4F8E-9759-1AFBC03445DC}"/>
                    </a:ext>
                  </a:extLst>
                </p:cNvPr>
                <p:cNvSpPr/>
                <p:nvPr/>
              </p:nvSpPr>
              <p:spPr bwMode="auto">
                <a:xfrm>
                  <a:off x="9426825" y="3453755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F54A1402-E5E4-4B69-8FC4-75C572454368}"/>
                    </a:ext>
                  </a:extLst>
                </p:cNvPr>
                <p:cNvSpPr/>
                <p:nvPr/>
              </p:nvSpPr>
              <p:spPr bwMode="auto">
                <a:xfrm>
                  <a:off x="9531227" y="3453755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5F803BA7-9545-46A5-ACBF-9B2F683CB371}"/>
                    </a:ext>
                  </a:extLst>
                </p:cNvPr>
                <p:cNvSpPr/>
                <p:nvPr/>
              </p:nvSpPr>
              <p:spPr bwMode="auto">
                <a:xfrm>
                  <a:off x="9635629" y="3453755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A0047B6C-78AF-4D71-97FD-B943AD196E6C}"/>
                    </a:ext>
                  </a:extLst>
                </p:cNvPr>
                <p:cNvSpPr/>
                <p:nvPr/>
              </p:nvSpPr>
              <p:spPr bwMode="auto">
                <a:xfrm>
                  <a:off x="9426825" y="3557977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6EB0FF6-ADAE-4DC5-854E-F2A388689ADC}"/>
                    </a:ext>
                  </a:extLst>
                </p:cNvPr>
                <p:cNvSpPr/>
                <p:nvPr/>
              </p:nvSpPr>
              <p:spPr bwMode="auto">
                <a:xfrm>
                  <a:off x="9531227" y="3557977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EEAAFFFE-7D34-4A7C-9998-6CD6355D29A9}"/>
                    </a:ext>
                  </a:extLst>
                </p:cNvPr>
                <p:cNvSpPr/>
                <p:nvPr/>
              </p:nvSpPr>
              <p:spPr bwMode="auto">
                <a:xfrm>
                  <a:off x="9635629" y="3557977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FE206180-0025-485B-BD55-C48E5554A010}"/>
                    </a:ext>
                  </a:extLst>
                </p:cNvPr>
                <p:cNvSpPr/>
                <p:nvPr/>
              </p:nvSpPr>
              <p:spPr bwMode="auto">
                <a:xfrm>
                  <a:off x="9426825" y="3662200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8A0B64E8-521F-4F06-B5A5-4318A58FC204}"/>
                    </a:ext>
                  </a:extLst>
                </p:cNvPr>
                <p:cNvSpPr/>
                <p:nvPr/>
              </p:nvSpPr>
              <p:spPr bwMode="auto">
                <a:xfrm>
                  <a:off x="9531227" y="3662200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67C32281-2BC6-4D60-9EBD-569D4BE289E4}"/>
                    </a:ext>
                  </a:extLst>
                </p:cNvPr>
                <p:cNvSpPr/>
                <p:nvPr/>
              </p:nvSpPr>
              <p:spPr bwMode="auto">
                <a:xfrm>
                  <a:off x="9635629" y="3662200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3154DFE-BA73-41E3-900B-523E95F26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768"/>
          <a:stretch/>
        </p:blipFill>
        <p:spPr>
          <a:xfrm>
            <a:off x="1133426" y="5547982"/>
            <a:ext cx="9925148" cy="1310018"/>
          </a:xfrm>
          <a:prstGeom prst="rect">
            <a:avLst/>
          </a:prstGeom>
        </p:spPr>
      </p:pic>
      <p:sp>
        <p:nvSpPr>
          <p:cNvPr id="100" name="Freeform: Shape 99"/>
          <p:cNvSpPr/>
          <p:nvPr/>
        </p:nvSpPr>
        <p:spPr>
          <a:xfrm>
            <a:off x="1349" y="5112426"/>
            <a:ext cx="12189302" cy="1745574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3" name="Freeform: Shape 99"/>
          <p:cNvSpPr/>
          <p:nvPr/>
        </p:nvSpPr>
        <p:spPr>
          <a:xfrm>
            <a:off x="0" y="2593251"/>
            <a:ext cx="12189302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2" name="Freeform: Shape 99"/>
          <p:cNvSpPr/>
          <p:nvPr/>
        </p:nvSpPr>
        <p:spPr>
          <a:xfrm>
            <a:off x="0" y="3990142"/>
            <a:ext cx="12192000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0669" y="4315190"/>
            <a:ext cx="11082665" cy="1524582"/>
            <a:chOff x="712834" y="4237919"/>
            <a:chExt cx="11082665" cy="1524582"/>
          </a:xfrm>
        </p:grpSpPr>
        <p:sp>
          <p:nvSpPr>
            <p:cNvPr id="893" name="TextBox 892"/>
            <p:cNvSpPr txBox="1"/>
            <p:nvPr/>
          </p:nvSpPr>
          <p:spPr>
            <a:xfrm>
              <a:off x="712834" y="5255413"/>
              <a:ext cx="11176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Turnkey global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distribution</a:t>
              </a:r>
            </a:p>
          </p:txBody>
        </p:sp>
        <p:sp>
          <p:nvSpPr>
            <p:cNvPr id="894" name="TextBox 893"/>
            <p:cNvSpPr txBox="1"/>
            <p:nvPr/>
          </p:nvSpPr>
          <p:spPr>
            <a:xfrm>
              <a:off x="2863058" y="4596855"/>
              <a:ext cx="16642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Elastic scale out </a:t>
              </a:r>
            </a:p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of storage &amp; throughput</a:t>
              </a:r>
            </a:p>
          </p:txBody>
        </p:sp>
        <p:sp>
          <p:nvSpPr>
            <p:cNvPr id="895" name="TextBox 894"/>
            <p:cNvSpPr txBox="1"/>
            <p:nvPr/>
          </p:nvSpPr>
          <p:spPr>
            <a:xfrm>
              <a:off x="5559906" y="4237919"/>
              <a:ext cx="16482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Guaranteed low latency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at the 99</a:t>
              </a:r>
              <a:r>
                <a:rPr kumimoji="0" lang="en-US" sz="1100" b="0" i="0" u="none" strike="noStrike" kern="0" cap="none" spc="0" normalizeH="0" baseline="3000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percentile</a:t>
              </a:r>
            </a:p>
          </p:txBody>
        </p:sp>
        <p:sp>
          <p:nvSpPr>
            <p:cNvPr id="896" name="TextBox 895"/>
            <p:cNvSpPr txBox="1"/>
            <p:nvPr/>
          </p:nvSpPr>
          <p:spPr>
            <a:xfrm>
              <a:off x="10631399" y="5331614"/>
              <a:ext cx="11641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Comprehensive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SLAs</a:t>
              </a:r>
            </a:p>
          </p:txBody>
        </p:sp>
        <p:sp>
          <p:nvSpPr>
            <p:cNvPr id="897" name="TextBox 896"/>
            <p:cNvSpPr txBox="1"/>
            <p:nvPr/>
          </p:nvSpPr>
          <p:spPr>
            <a:xfrm>
              <a:off x="8240724" y="4596855"/>
              <a:ext cx="13580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Five well-defined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consistency models</a:t>
              </a:r>
            </a:p>
          </p:txBody>
        </p:sp>
      </p:grpSp>
      <p:sp>
        <p:nvSpPr>
          <p:cNvPr id="84" name="Title 10"/>
          <p:cNvSpPr>
            <a:spLocks noGrp="1"/>
          </p:cNvSpPr>
          <p:nvPr>
            <p:ph type="title"/>
          </p:nvPr>
        </p:nvSpPr>
        <p:spPr>
          <a:xfrm>
            <a:off x="268080" y="280267"/>
            <a:ext cx="11655840" cy="899665"/>
          </a:xfrm>
        </p:spPr>
        <p:txBody>
          <a:bodyPr>
            <a:normAutofit fontScale="90000"/>
          </a:bodyPr>
          <a:lstStyle/>
          <a:p>
            <a:pPr>
              <a:spcBef>
                <a:spcPts val="600"/>
              </a:spcBef>
            </a:pPr>
            <a:r>
              <a:rPr lang="en-US"/>
              <a:t>Azure Cosmos DB</a:t>
            </a:r>
            <a:br>
              <a:rPr lang="en-US"/>
            </a:br>
            <a:endParaRPr lang="en-US" cap="non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7A2346-E711-49EA-BD8F-F81EC99B99BD}"/>
              </a:ext>
            </a:extLst>
          </p:cNvPr>
          <p:cNvGrpSpPr/>
          <p:nvPr/>
        </p:nvGrpSpPr>
        <p:grpSpPr>
          <a:xfrm>
            <a:off x="9278176" y="6154848"/>
            <a:ext cx="223240" cy="433634"/>
            <a:chOff x="9576336" y="6019901"/>
            <a:chExt cx="223240" cy="433634"/>
          </a:xfrm>
        </p:grpSpPr>
        <p:sp>
          <p:nvSpPr>
            <p:cNvPr id="106" name="Freeform: Shape 411"/>
            <p:cNvSpPr/>
            <p:nvPr/>
          </p:nvSpPr>
          <p:spPr>
            <a:xfrm>
              <a:off x="9620313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B8B183-CB92-45C8-8AA4-0C6911395AEB}"/>
                </a:ext>
              </a:extLst>
            </p:cNvPr>
            <p:cNvGrpSpPr/>
            <p:nvPr/>
          </p:nvGrpSpPr>
          <p:grpSpPr>
            <a:xfrm>
              <a:off x="9576336" y="6019901"/>
              <a:ext cx="223240" cy="357070"/>
              <a:chOff x="9523117" y="5842588"/>
              <a:chExt cx="329677" cy="527319"/>
            </a:xfrm>
          </p:grpSpPr>
          <p:sp>
            <p:nvSpPr>
              <p:cNvPr id="108" name="Oval 903"/>
              <p:cNvSpPr/>
              <p:nvPr/>
            </p:nvSpPr>
            <p:spPr>
              <a:xfrm>
                <a:off x="9591504" y="5905106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Freeform 5">
                <a:extLst>
                  <a:ext uri="{FF2B5EF4-FFF2-40B4-BE49-F238E27FC236}">
                    <a16:creationId xmlns:a16="http://schemas.microsoft.com/office/drawing/2014/main" id="{F804D774-20F1-42F0-A01E-2FA593BF5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3117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A7D07E-75FB-4559-875F-262AB2467085}"/>
              </a:ext>
            </a:extLst>
          </p:cNvPr>
          <p:cNvGrpSpPr/>
          <p:nvPr/>
        </p:nvGrpSpPr>
        <p:grpSpPr>
          <a:xfrm>
            <a:off x="7468054" y="6382515"/>
            <a:ext cx="223240" cy="431604"/>
            <a:chOff x="7468054" y="6382515"/>
            <a:chExt cx="223240" cy="431604"/>
          </a:xfrm>
        </p:grpSpPr>
        <p:sp>
          <p:nvSpPr>
            <p:cNvPr id="89" name="Freeform: Shape 411"/>
            <p:cNvSpPr/>
            <p:nvPr/>
          </p:nvSpPr>
          <p:spPr>
            <a:xfrm>
              <a:off x="7512031" y="6678832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DAB537-5CA0-4293-B11E-515BEC693AD6}"/>
                </a:ext>
              </a:extLst>
            </p:cNvPr>
            <p:cNvGrpSpPr/>
            <p:nvPr/>
          </p:nvGrpSpPr>
          <p:grpSpPr>
            <a:xfrm>
              <a:off x="7468054" y="6382515"/>
              <a:ext cx="223240" cy="357070"/>
              <a:chOff x="7414835" y="6205202"/>
              <a:chExt cx="329677" cy="527319"/>
            </a:xfrm>
          </p:grpSpPr>
          <p:sp>
            <p:nvSpPr>
              <p:cNvPr id="91" name="Oval 17"/>
              <p:cNvSpPr/>
              <p:nvPr/>
            </p:nvSpPr>
            <p:spPr>
              <a:xfrm>
                <a:off x="7483222" y="6265690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6" name="Freeform 5">
                <a:extLst>
                  <a:ext uri="{FF2B5EF4-FFF2-40B4-BE49-F238E27FC236}">
                    <a16:creationId xmlns:a16="http://schemas.microsoft.com/office/drawing/2014/main" id="{086FE07A-63F7-4835-A848-587ABFEEF6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14835" y="6205202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82DA2D-3B7F-4476-B9EE-CEE70342A7F7}"/>
              </a:ext>
            </a:extLst>
          </p:cNvPr>
          <p:cNvGrpSpPr/>
          <p:nvPr/>
        </p:nvGrpSpPr>
        <p:grpSpPr>
          <a:xfrm>
            <a:off x="6207483" y="5803084"/>
            <a:ext cx="223240" cy="433634"/>
            <a:chOff x="6393022" y="6019901"/>
            <a:chExt cx="223240" cy="433634"/>
          </a:xfrm>
        </p:grpSpPr>
        <p:sp>
          <p:nvSpPr>
            <p:cNvPr id="101" name="Freeform: Shape 411"/>
            <p:cNvSpPr/>
            <p:nvPr/>
          </p:nvSpPr>
          <p:spPr>
            <a:xfrm>
              <a:off x="6436999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0DFD2A5-02C2-49DA-A254-731165E3974B}"/>
                </a:ext>
              </a:extLst>
            </p:cNvPr>
            <p:cNvGrpSpPr/>
            <p:nvPr/>
          </p:nvGrpSpPr>
          <p:grpSpPr>
            <a:xfrm>
              <a:off x="6393022" y="6019901"/>
              <a:ext cx="223240" cy="357070"/>
              <a:chOff x="6339803" y="5842588"/>
              <a:chExt cx="329677" cy="527319"/>
            </a:xfrm>
          </p:grpSpPr>
          <p:sp>
            <p:nvSpPr>
              <p:cNvPr id="103" name="Oval 27"/>
              <p:cNvSpPr/>
              <p:nvPr/>
            </p:nvSpPr>
            <p:spPr>
              <a:xfrm>
                <a:off x="6408190" y="5905106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7" name="Freeform 5">
                <a:extLst>
                  <a:ext uri="{FF2B5EF4-FFF2-40B4-BE49-F238E27FC236}">
                    <a16:creationId xmlns:a16="http://schemas.microsoft.com/office/drawing/2014/main" id="{9043C574-91E2-427D-99B1-FBE3A22DA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9803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905357-76B3-46A9-A2AA-C02068C8EEDB}"/>
              </a:ext>
            </a:extLst>
          </p:cNvPr>
          <p:cNvGrpSpPr/>
          <p:nvPr/>
        </p:nvGrpSpPr>
        <p:grpSpPr>
          <a:xfrm>
            <a:off x="2183561" y="6187406"/>
            <a:ext cx="223240" cy="450322"/>
            <a:chOff x="2418475" y="6242316"/>
            <a:chExt cx="223240" cy="450322"/>
          </a:xfrm>
        </p:grpSpPr>
        <p:sp>
          <p:nvSpPr>
            <p:cNvPr id="83" name="Freeform: Shape 411"/>
            <p:cNvSpPr/>
            <p:nvPr/>
          </p:nvSpPr>
          <p:spPr>
            <a:xfrm>
              <a:off x="2462452" y="6557351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4BA13A7-CAA3-4B66-82A0-72CCA35E705A}"/>
                </a:ext>
              </a:extLst>
            </p:cNvPr>
            <p:cNvGrpSpPr/>
            <p:nvPr/>
          </p:nvGrpSpPr>
          <p:grpSpPr>
            <a:xfrm>
              <a:off x="2418475" y="6242316"/>
              <a:ext cx="223240" cy="357070"/>
              <a:chOff x="2365256" y="6065003"/>
              <a:chExt cx="329677" cy="527319"/>
            </a:xfrm>
          </p:grpSpPr>
          <p:sp>
            <p:nvSpPr>
              <p:cNvPr id="86" name="Oval 6"/>
              <p:cNvSpPr/>
              <p:nvPr/>
            </p:nvSpPr>
            <p:spPr>
              <a:xfrm>
                <a:off x="2433643" y="6144209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" name="Freeform 5">
                <a:extLst>
                  <a:ext uri="{FF2B5EF4-FFF2-40B4-BE49-F238E27FC236}">
                    <a16:creationId xmlns:a16="http://schemas.microsoft.com/office/drawing/2014/main" id="{7D527200-0FD3-4A64-9A97-DAA4932710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5256" y="6065003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99" name="Picture 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638" y="2032648"/>
            <a:ext cx="631133" cy="4185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2DB49D7-5838-404C-B16E-F21A9F61F6A4}"/>
              </a:ext>
            </a:extLst>
          </p:cNvPr>
          <p:cNvGrpSpPr/>
          <p:nvPr/>
        </p:nvGrpSpPr>
        <p:grpSpPr>
          <a:xfrm>
            <a:off x="2847286" y="3015182"/>
            <a:ext cx="6914490" cy="974208"/>
            <a:chOff x="2847286" y="3085807"/>
            <a:chExt cx="6914490" cy="97420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5DA855E-3024-42F2-BA8F-EAD67D95D47A}"/>
                </a:ext>
              </a:extLst>
            </p:cNvPr>
            <p:cNvGrpSpPr/>
            <p:nvPr/>
          </p:nvGrpSpPr>
          <p:grpSpPr>
            <a:xfrm>
              <a:off x="7100228" y="3085807"/>
              <a:ext cx="819456" cy="736037"/>
              <a:chOff x="7002857" y="3085807"/>
              <a:chExt cx="819456" cy="736037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7092749" y="3085807"/>
                <a:ext cx="499208" cy="473323"/>
                <a:chOff x="7128988" y="4166153"/>
                <a:chExt cx="604908" cy="573541"/>
              </a:xfrm>
              <a:solidFill>
                <a:schemeClr val="tx2"/>
              </a:solidFill>
            </p:grpSpPr>
            <p:cxnSp>
              <p:nvCxnSpPr>
                <p:cNvPr id="149" name="Straight Connector 148"/>
                <p:cNvCxnSpPr>
                  <a:cxnSpLocks/>
                </p:cNvCxnSpPr>
                <p:nvPr/>
              </p:nvCxnSpPr>
              <p:spPr>
                <a:xfrm>
                  <a:off x="7128988" y="4451736"/>
                  <a:ext cx="238107" cy="7255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50" name="Straight Connector 149"/>
                <p:cNvCxnSpPr>
                  <a:cxnSpLocks/>
                </p:cNvCxnSpPr>
                <p:nvPr/>
              </p:nvCxnSpPr>
              <p:spPr>
                <a:xfrm flipV="1">
                  <a:off x="7128988" y="4379180"/>
                  <a:ext cx="233873" cy="7255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51" name="Oval 150"/>
                <p:cNvSpPr/>
                <p:nvPr/>
              </p:nvSpPr>
              <p:spPr bwMode="auto">
                <a:xfrm>
                  <a:off x="7128988" y="4383154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2" name="Straight Connector 151"/>
                <p:cNvCxnSpPr>
                  <a:cxnSpLocks/>
                </p:cNvCxnSpPr>
                <p:nvPr/>
              </p:nvCxnSpPr>
              <p:spPr>
                <a:xfrm>
                  <a:off x="7367095" y="4524292"/>
                  <a:ext cx="241432" cy="108368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53" name="Straight Connector 152"/>
                <p:cNvCxnSpPr>
                  <a:cxnSpLocks/>
                </p:cNvCxnSpPr>
                <p:nvPr/>
              </p:nvCxnSpPr>
              <p:spPr>
                <a:xfrm>
                  <a:off x="7367095" y="4524292"/>
                  <a:ext cx="229638" cy="1361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54" name="Oval 153"/>
                <p:cNvSpPr/>
                <p:nvPr/>
              </p:nvSpPr>
              <p:spPr bwMode="auto">
                <a:xfrm rot="20946206">
                  <a:off x="7596733" y="4602531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Oval 154"/>
                <p:cNvSpPr/>
                <p:nvPr/>
              </p:nvSpPr>
              <p:spPr bwMode="auto">
                <a:xfrm>
                  <a:off x="7596733" y="4457071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6" name="Straight Connector 155"/>
                <p:cNvCxnSpPr>
                  <a:cxnSpLocks/>
                </p:cNvCxnSpPr>
                <p:nvPr/>
              </p:nvCxnSpPr>
              <p:spPr>
                <a:xfrm>
                  <a:off x="7362861" y="4379181"/>
                  <a:ext cx="233872" cy="1013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57" name="Oval 156"/>
                <p:cNvSpPr/>
                <p:nvPr/>
              </p:nvSpPr>
              <p:spPr bwMode="auto">
                <a:xfrm>
                  <a:off x="7367095" y="4455710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8" name="Straight Connector 157"/>
                <p:cNvCxnSpPr>
                  <a:cxnSpLocks/>
                </p:cNvCxnSpPr>
                <p:nvPr/>
              </p:nvCxnSpPr>
              <p:spPr>
                <a:xfrm flipV="1">
                  <a:off x="7362861" y="4277619"/>
                  <a:ext cx="248934" cy="101562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59" name="Oval 158"/>
                <p:cNvSpPr/>
                <p:nvPr/>
              </p:nvSpPr>
              <p:spPr bwMode="auto">
                <a:xfrm>
                  <a:off x="7362861" y="4310599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Oval 159"/>
                <p:cNvSpPr/>
                <p:nvPr/>
              </p:nvSpPr>
              <p:spPr bwMode="auto">
                <a:xfrm>
                  <a:off x="7596733" y="4311612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Oval 160"/>
                <p:cNvSpPr/>
                <p:nvPr/>
              </p:nvSpPr>
              <p:spPr bwMode="auto">
                <a:xfrm rot="377738">
                  <a:off x="7596733" y="4166153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3" name="TextBox 162"/>
              <p:cNvSpPr txBox="1"/>
              <p:nvPr/>
            </p:nvSpPr>
            <p:spPr>
              <a:xfrm>
                <a:off x="7002857" y="3567928"/>
                <a:ext cx="819456" cy="253916"/>
              </a:xfrm>
              <a:prstGeom prst="rect">
                <a:avLst/>
              </a:prstGeom>
              <a:noFill/>
            </p:spPr>
            <p:txBody>
              <a:bodyPr wrap="none" lIns="9144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Document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0BC2D72-87D6-4750-AD45-6D4CD88B840B}"/>
                </a:ext>
              </a:extLst>
            </p:cNvPr>
            <p:cNvGrpSpPr/>
            <p:nvPr/>
          </p:nvGrpSpPr>
          <p:grpSpPr>
            <a:xfrm>
              <a:off x="4823075" y="3293168"/>
              <a:ext cx="1088760" cy="532323"/>
              <a:chOff x="4983242" y="3293168"/>
              <a:chExt cx="1088760" cy="532323"/>
            </a:xfrm>
          </p:grpSpPr>
          <p:sp>
            <p:nvSpPr>
              <p:cNvPr id="162" name="TextBox 161"/>
              <p:cNvSpPr txBox="1"/>
              <p:nvPr/>
            </p:nvSpPr>
            <p:spPr>
              <a:xfrm>
                <a:off x="4983242" y="3571575"/>
                <a:ext cx="1088760" cy="253916"/>
              </a:xfrm>
              <a:prstGeom prst="rect">
                <a:avLst/>
              </a:prstGeom>
              <a:noFill/>
            </p:spPr>
            <p:txBody>
              <a:bodyPr wrap="none" lIns="9144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Column-family</a:t>
                </a: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6694D492-873A-4422-AF4B-BB463C0EB820}"/>
                  </a:ext>
                </a:extLst>
              </p:cNvPr>
              <p:cNvGrpSpPr/>
              <p:nvPr/>
            </p:nvGrpSpPr>
            <p:grpSpPr>
              <a:xfrm>
                <a:off x="5106308" y="3293168"/>
                <a:ext cx="726921" cy="124646"/>
                <a:chOff x="4444077" y="3159364"/>
                <a:chExt cx="726921" cy="124646"/>
              </a:xfrm>
            </p:grpSpPr>
            <p:cxnSp>
              <p:nvCxnSpPr>
                <p:cNvPr id="165" name="Straight Connector 164"/>
                <p:cNvCxnSpPr>
                  <a:cxnSpLocks/>
                </p:cNvCxnSpPr>
                <p:nvPr/>
              </p:nvCxnSpPr>
              <p:spPr>
                <a:xfrm>
                  <a:off x="4567537" y="3221687"/>
                  <a:ext cx="185331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66" name="Oval 165"/>
                <p:cNvSpPr/>
                <p:nvPr/>
              </p:nvSpPr>
              <p:spPr bwMode="auto">
                <a:xfrm>
                  <a:off x="4444077" y="3159364"/>
                  <a:ext cx="123457" cy="12464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Oval 166"/>
                <p:cNvSpPr/>
                <p:nvPr/>
              </p:nvSpPr>
              <p:spPr bwMode="auto">
                <a:xfrm>
                  <a:off x="4752871" y="3165016"/>
                  <a:ext cx="112260" cy="11334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Oval 167"/>
                <p:cNvSpPr/>
                <p:nvPr/>
              </p:nvSpPr>
              <p:spPr bwMode="auto">
                <a:xfrm>
                  <a:off x="4905809" y="3165016"/>
                  <a:ext cx="112260" cy="11334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Oval 168"/>
                <p:cNvSpPr/>
                <p:nvPr/>
              </p:nvSpPr>
              <p:spPr bwMode="auto">
                <a:xfrm>
                  <a:off x="5058738" y="3165016"/>
                  <a:ext cx="112260" cy="11334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7285C58-779F-4A9A-BA57-923C71BFD4DE}"/>
                </a:ext>
              </a:extLst>
            </p:cNvPr>
            <p:cNvGrpSpPr/>
            <p:nvPr/>
          </p:nvGrpSpPr>
          <p:grpSpPr>
            <a:xfrm>
              <a:off x="2847286" y="3285344"/>
              <a:ext cx="787396" cy="774671"/>
              <a:chOff x="3250313" y="3055226"/>
              <a:chExt cx="787396" cy="774671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DDD7D695-2830-48F0-B20A-C8EBCE02355F}"/>
                  </a:ext>
                </a:extLst>
              </p:cNvPr>
              <p:cNvGrpSpPr/>
              <p:nvPr/>
            </p:nvGrpSpPr>
            <p:grpSpPr>
              <a:xfrm>
                <a:off x="3319100" y="3055226"/>
                <a:ext cx="643737" cy="429517"/>
                <a:chOff x="2573581" y="3248112"/>
                <a:chExt cx="643737" cy="429517"/>
              </a:xfrm>
            </p:grpSpPr>
            <p:cxnSp>
              <p:nvCxnSpPr>
                <p:cNvPr id="171" name="Straight Connector 170"/>
                <p:cNvCxnSpPr>
                  <a:cxnSpLocks/>
                </p:cNvCxnSpPr>
                <p:nvPr/>
              </p:nvCxnSpPr>
              <p:spPr>
                <a:xfrm>
                  <a:off x="2688446" y="3306383"/>
                  <a:ext cx="42442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72" name="Oval 171"/>
                <p:cNvSpPr/>
                <p:nvPr/>
              </p:nvSpPr>
              <p:spPr bwMode="auto">
                <a:xfrm>
                  <a:off x="2573581" y="3248112"/>
                  <a:ext cx="114865" cy="11654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177D7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 bwMode="auto">
                <a:xfrm>
                  <a:off x="3112870" y="3253396"/>
                  <a:ext cx="104448" cy="10597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cxnSp>
              <p:nvCxnSpPr>
                <p:cNvPr id="174" name="Straight Connector 173"/>
                <p:cNvCxnSpPr>
                  <a:cxnSpLocks/>
                </p:cNvCxnSpPr>
                <p:nvPr/>
              </p:nvCxnSpPr>
              <p:spPr>
                <a:xfrm>
                  <a:off x="2688446" y="3460548"/>
                  <a:ext cx="42442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75" name="Oval 174"/>
                <p:cNvSpPr/>
                <p:nvPr/>
              </p:nvSpPr>
              <p:spPr bwMode="auto">
                <a:xfrm>
                  <a:off x="2573581" y="3402277"/>
                  <a:ext cx="114865" cy="11654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177D7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 bwMode="auto">
                <a:xfrm>
                  <a:off x="3112870" y="3407561"/>
                  <a:ext cx="104448" cy="10597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cxnSp>
              <p:nvCxnSpPr>
                <p:cNvPr id="177" name="Straight Connector 176"/>
                <p:cNvCxnSpPr>
                  <a:cxnSpLocks/>
                </p:cNvCxnSpPr>
                <p:nvPr/>
              </p:nvCxnSpPr>
              <p:spPr>
                <a:xfrm>
                  <a:off x="2688446" y="3619357"/>
                  <a:ext cx="42442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78" name="Oval 177"/>
                <p:cNvSpPr/>
                <p:nvPr/>
              </p:nvSpPr>
              <p:spPr bwMode="auto">
                <a:xfrm>
                  <a:off x="2573581" y="3561085"/>
                  <a:ext cx="114865" cy="11654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177D7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Oval 178"/>
                <p:cNvSpPr/>
                <p:nvPr/>
              </p:nvSpPr>
              <p:spPr bwMode="auto">
                <a:xfrm>
                  <a:off x="3112870" y="3566370"/>
                  <a:ext cx="104448" cy="10597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3250313" y="3575981"/>
                <a:ext cx="787396" cy="253916"/>
              </a:xfrm>
              <a:prstGeom prst="rect">
                <a:avLst/>
              </a:prstGeom>
              <a:noFill/>
            </p:spPr>
            <p:txBody>
              <a:bodyPr wrap="none" lIns="9144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Key-value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9CBFC8-4151-4394-8CD2-007444BC6534}"/>
                </a:ext>
              </a:extLst>
            </p:cNvPr>
            <p:cNvGrpSpPr/>
            <p:nvPr/>
          </p:nvGrpSpPr>
          <p:grpSpPr>
            <a:xfrm>
              <a:off x="9108078" y="3386915"/>
              <a:ext cx="653698" cy="653234"/>
              <a:chOff x="8667216" y="3156797"/>
              <a:chExt cx="653698" cy="653234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8667216" y="3156797"/>
                <a:ext cx="586303" cy="377163"/>
                <a:chOff x="7117181" y="5146654"/>
                <a:chExt cx="663064" cy="426544"/>
              </a:xfrm>
              <a:solidFill>
                <a:schemeClr val="tx2"/>
              </a:solidFill>
            </p:grpSpPr>
            <p:sp>
              <p:nvSpPr>
                <p:cNvPr id="105" name="Oval 104"/>
                <p:cNvSpPr/>
                <p:nvPr/>
              </p:nvSpPr>
              <p:spPr bwMode="auto">
                <a:xfrm rot="715722">
                  <a:off x="7117181" y="5146654"/>
                  <a:ext cx="124646" cy="12464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Oval 106"/>
                <p:cNvSpPr/>
                <p:nvPr/>
              </p:nvSpPr>
              <p:spPr bwMode="auto">
                <a:xfrm>
                  <a:off x="7476127" y="5224668"/>
                  <a:ext cx="124646" cy="12464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Oval 108"/>
                <p:cNvSpPr/>
                <p:nvPr/>
              </p:nvSpPr>
              <p:spPr bwMode="auto">
                <a:xfrm>
                  <a:off x="7296654" y="5448552"/>
                  <a:ext cx="124646" cy="12464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Oval 117"/>
                <p:cNvSpPr/>
                <p:nvPr/>
              </p:nvSpPr>
              <p:spPr bwMode="auto">
                <a:xfrm>
                  <a:off x="7655599" y="5448552"/>
                  <a:ext cx="124646" cy="12464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9" name="Straight Connector 118"/>
                <p:cNvCxnSpPr>
                  <a:cxnSpLocks/>
                </p:cNvCxnSpPr>
                <p:nvPr/>
              </p:nvCxnSpPr>
              <p:spPr>
                <a:xfrm>
                  <a:off x="7240481" y="5221859"/>
                  <a:ext cx="235646" cy="65132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31" name="Straight Connector 130"/>
                <p:cNvCxnSpPr>
                  <a:cxnSpLocks/>
                </p:cNvCxnSpPr>
                <p:nvPr/>
              </p:nvCxnSpPr>
              <p:spPr>
                <a:xfrm>
                  <a:off x="7421300" y="5510875"/>
                  <a:ext cx="23429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46" name="Straight Connector 145"/>
                <p:cNvCxnSpPr>
                  <a:cxnSpLocks/>
                </p:cNvCxnSpPr>
                <p:nvPr/>
              </p:nvCxnSpPr>
              <p:spPr>
                <a:xfrm>
                  <a:off x="7582519" y="5331060"/>
                  <a:ext cx="91334" cy="13574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47" name="Straight Connector 146"/>
                <p:cNvCxnSpPr>
                  <a:cxnSpLocks/>
                </p:cNvCxnSpPr>
                <p:nvPr/>
              </p:nvCxnSpPr>
              <p:spPr>
                <a:xfrm flipV="1">
                  <a:off x="7403046" y="5331060"/>
                  <a:ext cx="91335" cy="13574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</p:grpSp>
          <p:sp>
            <p:nvSpPr>
              <p:cNvPr id="181" name="TextBox 180"/>
              <p:cNvSpPr txBox="1"/>
              <p:nvPr/>
            </p:nvSpPr>
            <p:spPr>
              <a:xfrm>
                <a:off x="8761144" y="3556115"/>
                <a:ext cx="559770" cy="253916"/>
              </a:xfrm>
              <a:prstGeom prst="rect">
                <a:avLst/>
              </a:prstGeom>
              <a:noFill/>
            </p:spPr>
            <p:txBody>
              <a:bodyPr wrap="none" lIns="9144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Graph</a:t>
                </a: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2754419" y="801695"/>
            <a:ext cx="66831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/>
              <a:t>A globally distributed, massively scalable, multi-model database service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1AB9531E-C57A-4C6E-BCE9-73AEDDA05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392937" y="2705470"/>
            <a:ext cx="1101486" cy="4319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655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0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86806-65CD-4F7B-A652-7220B7D99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Why Azure Functions + Azure Cosmos DB?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240600E-52C9-4BD6-80AD-FB270B465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252439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4C761B4E-7358-4983-84DE-EA3DCE5FE3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00" y="6213475"/>
            <a:ext cx="609600" cy="6096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5046A3B-5CB5-4E46-A3AB-89A2735B6B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8200" y="6213475"/>
            <a:ext cx="609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2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E79BEFD-B61D-44A8-8A21-0C28800631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4E79BEFD-B61D-44A8-8A21-0C28800631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70E26E7-B768-4885-8380-31607420F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F70E26E7-B768-4885-8380-31607420F4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F7C2CD4-23A1-45B5-B8B8-40E0CFEC3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EF7C2CD4-23A1-45B5-B8B8-40E0CFEC36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C6C2-3AF1-4E64-9188-9EB2F7A9D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NZ" dirty="0"/>
              <a:t>Event-driven Functions using Cosmos DB Change Feed. (Trigger)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82DC1D-82F1-436E-8FE1-88319BF3A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4208"/>
            <a:ext cx="10515600" cy="3654171"/>
          </a:xfrm>
          <a:prstGeom prst="rect">
            <a:avLst/>
          </a:prstGeom>
          <a:noFill/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3433B32-5EE2-4FC3-A62A-D9E3439F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" y="6213475"/>
            <a:ext cx="609600" cy="60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BCEF13-CDA8-4A6E-BF9A-D9F0BE978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6213475"/>
            <a:ext cx="609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10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EFB8-9F4B-468A-993B-04256747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Azure Cosmos DB Change Feed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5E0967B-34BF-4D02-A3B6-DEA2E9DC1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" y="6213475"/>
            <a:ext cx="60960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B1CDC83-C703-41DD-8E71-79D492C13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6213475"/>
            <a:ext cx="6096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D47B67-7A19-4CDD-8995-E5466784D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815" y="2740273"/>
            <a:ext cx="632079" cy="137745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1719E4C-FCB0-49C8-B0E2-F6A875838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6642" y="2942359"/>
            <a:ext cx="973282" cy="97328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8A2A9F-7477-47BD-8A7F-8AC11B58A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3221" y="2942359"/>
            <a:ext cx="1058297" cy="9701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5B3C58-F31E-4248-8286-57063F07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4103" y="1770167"/>
            <a:ext cx="1058297" cy="97010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C1D2498-BCE8-4544-B5B1-D1CE97D26A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2460" y="3090501"/>
            <a:ext cx="861580" cy="86158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A0B9E52-BE17-4D96-B7DA-4EFEF88206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2459" y="4464357"/>
            <a:ext cx="861579" cy="89747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4447DA-2F4B-4762-B9CA-94F6D502D5DD}"/>
              </a:ext>
            </a:extLst>
          </p:cNvPr>
          <p:cNvCxnSpPr/>
          <p:nvPr/>
        </p:nvCxnSpPr>
        <p:spPr>
          <a:xfrm>
            <a:off x="2916382" y="3380509"/>
            <a:ext cx="865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28CA44-134E-4597-A47B-5A9C97A89E99}"/>
              </a:ext>
            </a:extLst>
          </p:cNvPr>
          <p:cNvCxnSpPr/>
          <p:nvPr/>
        </p:nvCxnSpPr>
        <p:spPr>
          <a:xfrm>
            <a:off x="5084618" y="3429000"/>
            <a:ext cx="865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C72D65-FAAF-4351-A548-82919DB742AE}"/>
              </a:ext>
            </a:extLst>
          </p:cNvPr>
          <p:cNvCxnSpPr>
            <a:cxnSpLocks/>
          </p:cNvCxnSpPr>
          <p:nvPr/>
        </p:nvCxnSpPr>
        <p:spPr>
          <a:xfrm flipV="1">
            <a:off x="7065818" y="2576945"/>
            <a:ext cx="1205346" cy="858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C6E275-6E9C-4676-A7E9-CE44949BDD6F}"/>
              </a:ext>
            </a:extLst>
          </p:cNvPr>
          <p:cNvCxnSpPr>
            <a:cxnSpLocks/>
          </p:cNvCxnSpPr>
          <p:nvPr/>
        </p:nvCxnSpPr>
        <p:spPr>
          <a:xfrm>
            <a:off x="7065818" y="3435927"/>
            <a:ext cx="1205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F1716E-F61C-4BB3-8366-436E30756446}"/>
              </a:ext>
            </a:extLst>
          </p:cNvPr>
          <p:cNvCxnSpPr>
            <a:cxnSpLocks/>
          </p:cNvCxnSpPr>
          <p:nvPr/>
        </p:nvCxnSpPr>
        <p:spPr>
          <a:xfrm>
            <a:off x="7065818" y="3435927"/>
            <a:ext cx="1205346" cy="110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535ACC0-0FF7-4565-8CA5-17646E187728}"/>
              </a:ext>
            </a:extLst>
          </p:cNvPr>
          <p:cNvSpPr txBox="1"/>
          <p:nvPr/>
        </p:nvSpPr>
        <p:spPr>
          <a:xfrm>
            <a:off x="1565564" y="3990109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400" dirty="0" err="1"/>
              <a:t>InsertProduct</a:t>
            </a:r>
            <a:endParaRPr lang="en-NZ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C5A359-F74A-442A-969F-4AF25B40066F}"/>
              </a:ext>
            </a:extLst>
          </p:cNvPr>
          <p:cNvSpPr txBox="1"/>
          <p:nvPr/>
        </p:nvSpPr>
        <p:spPr>
          <a:xfrm>
            <a:off x="3719533" y="3973883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400" dirty="0"/>
              <a:t>Product Collection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110731-7D8C-46E5-A0AE-092EF2974DAB}"/>
              </a:ext>
            </a:extLst>
          </p:cNvPr>
          <p:cNvSpPr txBox="1"/>
          <p:nvPr/>
        </p:nvSpPr>
        <p:spPr>
          <a:xfrm>
            <a:off x="9829799" y="2070554"/>
            <a:ext cx="1690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dirty="0"/>
              <a:t>Backup collection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265CB6-241E-4411-9E8B-175E82D651D5}"/>
              </a:ext>
            </a:extLst>
          </p:cNvPr>
          <p:cNvSpPr txBox="1"/>
          <p:nvPr/>
        </p:nvSpPr>
        <p:spPr>
          <a:xfrm>
            <a:off x="9829799" y="3352014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dirty="0"/>
              <a:t>Cold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794216-C664-4313-8F05-CC4AAC131481}"/>
              </a:ext>
            </a:extLst>
          </p:cNvPr>
          <p:cNvSpPr txBox="1"/>
          <p:nvPr/>
        </p:nvSpPr>
        <p:spPr>
          <a:xfrm>
            <a:off x="9829800" y="4728430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dirty="0"/>
              <a:t>ML Workloads</a:t>
            </a:r>
          </a:p>
        </p:txBody>
      </p:sp>
    </p:spTree>
    <p:extLst>
      <p:ext uri="{BB962C8B-B14F-4D97-AF65-F5344CB8AC3E}">
        <p14:creationId xmlns:p14="http://schemas.microsoft.com/office/powerpoint/2010/main" val="2065314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5B38-225A-4381-9632-E4A335386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NZ" dirty="0"/>
              <a:t>Read data from containers on Function Executions (Input Binding)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040302-FED9-4532-AA98-9743B688A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549" y="1825625"/>
            <a:ext cx="8020901" cy="4351338"/>
          </a:xfrm>
          <a:prstGeom prst="rect">
            <a:avLst/>
          </a:prstGeom>
          <a:noFill/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E4EB12F-D77A-4073-8311-4E0AB5A41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248400"/>
            <a:ext cx="609600" cy="60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089B1E3-5818-4F92-9D29-6579F1AD26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100" y="6248400"/>
            <a:ext cx="609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93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330B-D5C7-4744-AA8B-EF47D638A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NZ" dirty="0"/>
              <a:t>Write data to containers on Function execution (Output Binding)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AF5BB4-E759-452D-86A7-CA01FD543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5086"/>
            <a:ext cx="10515600" cy="3312415"/>
          </a:xfrm>
          <a:prstGeom prst="rect">
            <a:avLst/>
          </a:prstGeom>
          <a:noFill/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8D6DE8E-8171-4D01-B13C-D6ED0EB4F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" y="6248400"/>
            <a:ext cx="609600" cy="60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D910493-32D4-47E4-B1A0-D95B8ABC7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6248400"/>
            <a:ext cx="609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43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bal Integration Bootcamp NZ_Template_2019.potx" id="{2CEC48F6-3D2A-4A78-9EFC-D09C7AAD7BB4}" vid="{80613310-6F84-43C4-9956-1BEDEB410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352</Words>
  <Application>Microsoft Office PowerPoint</Application>
  <PresentationFormat>Widescreen</PresentationFormat>
  <Paragraphs>62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Segoe UI</vt:lpstr>
      <vt:lpstr>Segoe UI Semibold</vt:lpstr>
      <vt:lpstr>Segoe UI Semilight</vt:lpstr>
      <vt:lpstr>Office Theme</vt:lpstr>
      <vt:lpstr>Working with Azure Cosmos DB in Azure Functions</vt:lpstr>
      <vt:lpstr>About Me</vt:lpstr>
      <vt:lpstr>Agenda</vt:lpstr>
      <vt:lpstr>Azure Cosmos DB </vt:lpstr>
      <vt:lpstr>Why Azure Functions + Azure Cosmos DB?</vt:lpstr>
      <vt:lpstr>Event-driven Functions using Cosmos DB Change Feed. (Trigger)</vt:lpstr>
      <vt:lpstr>Azure Cosmos DB Change Feed</vt:lpstr>
      <vt:lpstr>Read data from containers on Function Executions (Input Binding)</vt:lpstr>
      <vt:lpstr>Write data to containers on Function execution (Output Binding)</vt:lpstr>
      <vt:lpstr>Things to note</vt:lpstr>
      <vt:lpstr>Dependency Injection support</vt:lpstr>
      <vt:lpstr>Demo time!</vt:lpstr>
      <vt:lpstr>Want to learn more?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Azure Cosmos DB in Azure Functions</dc:title>
  <dc:creator>Will Velida</dc:creator>
  <cp:lastModifiedBy>Will Velida</cp:lastModifiedBy>
  <cp:revision>11</cp:revision>
  <dcterms:created xsi:type="dcterms:W3CDTF">2020-02-24T06:39:16Z</dcterms:created>
  <dcterms:modified xsi:type="dcterms:W3CDTF">2020-02-24T07:48:17Z</dcterms:modified>
</cp:coreProperties>
</file>